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00.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35.png" ContentType="image/png"/>
  <Override PartName="/ppt/media/image65.png" ContentType="image/png"/>
  <Override PartName="/ppt/media/image66.png" ContentType="image/png"/>
  <Override PartName="/ppt/media/image67.png" ContentType="image/png"/>
  <Override PartName="/ppt/media/image68.png" ContentType="image/png"/>
  <Override PartName="/ppt/media/image31.png" ContentType="image/png"/>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102.png" ContentType="image/png"/>
  <Override PartName="/ppt/media/image95.png" ContentType="image/png"/>
  <Override PartName="/ppt/media/image88.png" ContentType="image/png"/>
  <Override PartName="/ppt/media/image64.png" ContentType="image/png"/>
  <Override PartName="/ppt/media/image99.png" ContentType="image/png"/>
  <Override PartName="/ppt/media/image62.png" ContentType="image/png"/>
  <Override PartName="/ppt/media/image87.png" ContentType="image/png"/>
  <Override PartName="/ppt/media/image63.png" ContentType="image/png"/>
  <Override PartName="/ppt/media/image98.png" ContentType="image/png"/>
  <Override PartName="/ppt/media/image61.png" ContentType="image/png"/>
  <Override PartName="/ppt/media/image97.png" ContentType="image/png"/>
  <Override PartName="/ppt/media/image60.png" ContentType="image/png"/>
  <Override PartName="/ppt/media/image96.png" ContentType="image/png"/>
  <Override PartName="/ppt/media/image89.png" ContentType="image/png"/>
  <Override PartName="/ppt/media/image77.png" ContentType="image/png"/>
  <Override PartName="/ppt/media/image101.png" ContentType="image/png"/>
  <Override PartName="/ppt/media/image79.png" ContentType="image/png"/>
  <Override PartName="/ppt/media/image78.png" ContentType="image/png"/>
  <Override PartName="/ppt/media/image23.png" ContentType="image/png"/>
  <Override PartName="/ppt/media/image22.png" ContentType="image/png"/>
  <Override PartName="/ppt/media/image59.png" ContentType="image/png"/>
  <Override PartName="/ppt/media/image21.png" ContentType="image/png"/>
  <Override PartName="/ppt/media/image58.png" ContentType="image/png"/>
  <Override PartName="/ppt/media/image20.png" ContentType="image/png"/>
  <Override PartName="/ppt/media/image57.png" ContentType="image/png"/>
  <Override PartName="/ppt/media/image24.png" ContentType="image/png"/>
  <Override PartName="/ppt/media/image90.png" ContentType="image/png"/>
  <Override PartName="/ppt/media/image25.png" ContentType="image/png"/>
  <Override PartName="/ppt/media/image2.png" ContentType="image/png"/>
  <Override PartName="/ppt/media/image14.png" ContentType="image/png"/>
  <Override PartName="/ppt/media/image28.png" ContentType="image/png"/>
  <Override PartName="/ppt/media/image93.png" ContentType="image/png"/>
  <Override PartName="/ppt/media/image91.png" ContentType="image/png"/>
  <Override PartName="/ppt/media/image26.png" ContentType="image/png"/>
  <Override PartName="/ppt/media/image15.png" ContentType="image/png"/>
  <Override PartName="/ppt/media/image80.png" ContentType="image/png"/>
  <Override PartName="/ppt/media/image3.png" ContentType="image/png"/>
  <Override PartName="/ppt/media/image33.png" ContentType="image/png"/>
  <Override PartName="/ppt/media/image92.png" ContentType="image/png"/>
  <Override PartName="/ppt/media/image27.png" ContentType="image/png"/>
  <Override PartName="/ppt/media/image16.png" ContentType="image/png"/>
  <Override PartName="/ppt/media/image81.png" ContentType="image/png"/>
  <Override PartName="/ppt/media/image4.png" ContentType="image/png"/>
  <Override PartName="/ppt/media/image34.png" ContentType="image/png"/>
  <Override PartName="/ppt/media/image5.png" ContentType="image/png"/>
  <Override PartName="/ppt/media/image17.png" ContentType="image/png"/>
  <Override PartName="/ppt/media/image82.png" ContentType="image/png"/>
  <Override PartName="/ppt/presProps.xml" ContentType="application/vnd.openxmlformats-officedocument.presentationml.presPro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76BBCE4F-590C-4C43-9F60-D29305B0B8D6}"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327CE72-C055-42A6-A2B4-D0C2052FC3DC}"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8290E252-89E7-44E6-928F-0B16AD1C29BC}"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45DC4264-C3DA-4CC3-B475-99A4D2F0E58D}"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6D05F37-978C-46F3-BD05-21F6A73AF2A6}"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68572CE-4B36-469D-BB8B-175E9AF0D742}"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8A33D5E-7193-4E6F-95DE-9CB787A82EA9}"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725C2CE-6EC4-4CAD-B8CF-37D980AE4362}"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2663881-458D-4821-9AAD-5B826C242700}"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AC9A6ED-D91F-4D3C-86E5-531C5C3B21D4}"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B4CC34C-022F-46FE-B692-8D73DAD32A3D}"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994A167-D021-48DD-950F-BFC8BFAE9E24}"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 </a:t>
            </a:r>
            <a:endParaRPr b="0" lang="en-IN"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 </a:t>
            </a:r>
            <a:endParaRPr b="0" lang="en-IN"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758EA014-1D7C-4534-B4AD-8B00CC315926}" type="slidenum">
              <a:rPr b="0" lang="en-US" sz="1200" spc="-1" strike="noStrike">
                <a:solidFill>
                  <a:srgbClr val="8b8b8b"/>
                </a:solidFill>
                <a:latin typeface="Calibri"/>
              </a:rPr>
              <a:t>1</a:t>
            </a:fld>
            <a:endParaRPr b="0" lang="en-IN"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hyperlink" Target="https://www.linkedin.com/in/debajyoti-maity-77172125b/" TargetMode="External"/><Relationship Id="rId7" Type="http://schemas.openxmlformats.org/officeDocument/2006/relationships/hyperlink" Target="https://www.linkedin.com/in/anirban-dey-26b081260/" TargetMode="External"/><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91.png"/><Relationship Id="rId10" Type="http://schemas.openxmlformats.org/officeDocument/2006/relationships/image" Target="../media/image92.png"/><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95.png"/><Relationship Id="rId14" Type="http://schemas.openxmlformats.org/officeDocument/2006/relationships/image" Target="../media/image96.png"/><Relationship Id="rId15" Type="http://schemas.openxmlformats.org/officeDocument/2006/relationships/image" Target="../media/image97.png"/><Relationship Id="rId16" Type="http://schemas.openxmlformats.org/officeDocument/2006/relationships/image" Target="../media/image98.png"/><Relationship Id="rId17" Type="http://schemas.openxmlformats.org/officeDocument/2006/relationships/image" Target="../media/image99.png"/><Relationship Id="rId18" Type="http://schemas.openxmlformats.org/officeDocument/2006/relationships/image" Target="../media/image100.png"/><Relationship Id="rId19" Type="http://schemas.openxmlformats.org/officeDocument/2006/relationships/image" Target="../media/image101.png"/><Relationship Id="rId20" Type="http://schemas.openxmlformats.org/officeDocument/2006/relationships/image" Target="../media/image102.png"/><Relationship Id="rId2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 Target="slide2.xml"/><Relationship Id="rId4" Type="http://schemas.openxmlformats.org/officeDocument/2006/relationships/slide" Target="slide3.xml"/><Relationship Id="rId5" Type="http://schemas.openxmlformats.org/officeDocument/2006/relationships/slide" Target="slide4.xml"/><Relationship Id="rId6" Type="http://schemas.openxmlformats.org/officeDocument/2006/relationships/slide" Target="slide4.xml"/><Relationship Id="rId7" Type="http://schemas.openxmlformats.org/officeDocument/2006/relationships/slide" Target="slide5.xml"/><Relationship Id="rId8" Type="http://schemas.openxmlformats.org/officeDocument/2006/relationships/slide" Target="slide5.xml"/><Relationship Id="rId9" Type="http://schemas.openxmlformats.org/officeDocument/2006/relationships/slide" Target="slide6.xml"/><Relationship Id="rId10" Type="http://schemas.openxmlformats.org/officeDocument/2006/relationships/slide" Target="slide6.xml"/><Relationship Id="rId11" Type="http://schemas.openxmlformats.org/officeDocument/2006/relationships/slide" Target="slide9.xml"/><Relationship Id="rId12" Type="http://schemas.openxmlformats.org/officeDocument/2006/relationships/slide" Target="slide9.xml"/><Relationship Id="rId13" Type="http://schemas.openxmlformats.org/officeDocument/2006/relationships/slide" Target="slide10.xml"/><Relationship Id="rId14" Type="http://schemas.openxmlformats.org/officeDocument/2006/relationships/slide" Target="slide10.xml"/><Relationship Id="rId15" Type="http://schemas.openxmlformats.org/officeDocument/2006/relationships/slide" Target="slide11.xml"/><Relationship Id="rId16" Type="http://schemas.openxmlformats.org/officeDocument/2006/relationships/slide" Target="slide11.xml"/><Relationship Id="rId17" Type="http://schemas.openxmlformats.org/officeDocument/2006/relationships/slide" Target="slide11.xml"/><Relationship Id="rId18" Type="http://schemas.openxmlformats.org/officeDocument/2006/relationships/slide" Target="slide11.xml"/><Relationship Id="rId19" Type="http://schemas.openxmlformats.org/officeDocument/2006/relationships/slide" Target="slide12.xml"/><Relationship Id="rId20" Type="http://schemas.openxmlformats.org/officeDocument/2006/relationships/slide" Target="slide12.xml"/><Relationship Id="rId2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5" Type="http://schemas.openxmlformats.org/officeDocument/2006/relationships/image" Target="../media/image33.png"/><Relationship Id="rId16" Type="http://schemas.openxmlformats.org/officeDocument/2006/relationships/image" Target="../media/image34.png"/><Relationship Id="rId17" Type="http://schemas.openxmlformats.org/officeDocument/2006/relationships/image" Target="../media/image35.png"/><Relationship Id="rId18"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Freeform 2"/>
          <p:cNvSpPr/>
          <p:nvPr/>
        </p:nvSpPr>
        <p:spPr>
          <a:xfrm flipH="1">
            <a:off x="-720" y="0"/>
            <a:ext cx="18287640" cy="10286640"/>
          </a:xfrm>
          <a:custGeom>
            <a:avLst/>
            <a:gdLst/>
            <a:ahLst/>
            <a:rect l="l" t="t" r="r" b="b"/>
            <a:pathLst>
              <a:path w="18288000" h="10287000">
                <a:moveTo>
                  <a:pt x="18288000" y="0"/>
                </a:moveTo>
                <a:lnTo>
                  <a:pt x="0" y="0"/>
                </a:lnTo>
                <a:lnTo>
                  <a:pt x="0" y="10287000"/>
                </a:lnTo>
                <a:lnTo>
                  <a:pt x="18288000" y="10287000"/>
                </a:lnTo>
                <a:lnTo>
                  <a:pt x="18288000" y="0"/>
                </a:lnTo>
                <a:close/>
              </a:path>
            </a:pathLst>
          </a:custGeom>
          <a:blipFill rotWithShape="0">
            <a:blip r:embed="rId1"/>
            <a:srcRect/>
            <a:stretch/>
          </a:blipFill>
          <a:ln w="0">
            <a:noFill/>
          </a:ln>
        </p:spPr>
        <p:style>
          <a:lnRef idx="0"/>
          <a:fillRef idx="0"/>
          <a:effectRef idx="0"/>
          <a:fontRef idx="minor"/>
        </p:style>
      </p:sp>
      <p:sp>
        <p:nvSpPr>
          <p:cNvPr id="42" name="Freeform 4"/>
          <p:cNvSpPr/>
          <p:nvPr/>
        </p:nvSpPr>
        <p:spPr>
          <a:xfrm rot="17078400">
            <a:off x="6762960" y="1250640"/>
            <a:ext cx="11313360" cy="7119000"/>
          </a:xfrm>
          <a:custGeom>
            <a:avLst/>
            <a:gdLst/>
            <a:ahLst/>
            <a:rect l="l" t="t" r="r" b="b"/>
            <a:pathLst>
              <a:path w="14167639" h="7119239">
                <a:moveTo>
                  <a:pt x="0" y="0"/>
                </a:moveTo>
                <a:lnTo>
                  <a:pt x="14167639" y="0"/>
                </a:lnTo>
                <a:lnTo>
                  <a:pt x="14167639" y="7119238"/>
                </a:lnTo>
                <a:lnTo>
                  <a:pt x="0" y="7119238"/>
                </a:lnTo>
                <a:lnTo>
                  <a:pt x="0" y="0"/>
                </a:lnTo>
                <a:close/>
              </a:path>
            </a:pathLst>
          </a:custGeom>
          <a:blipFill rotWithShape="0">
            <a:blip r:embed="rId2"/>
            <a:srcRect/>
            <a:stretch/>
          </a:blipFill>
          <a:ln w="0">
            <a:noFill/>
          </a:ln>
        </p:spPr>
        <p:style>
          <a:lnRef idx="0"/>
          <a:fillRef idx="0"/>
          <a:effectRef idx="0"/>
          <a:fontRef idx="minor"/>
        </p:style>
      </p:sp>
      <p:grpSp>
        <p:nvGrpSpPr>
          <p:cNvPr id="43" name="Group 5"/>
          <p:cNvGrpSpPr/>
          <p:nvPr/>
        </p:nvGrpSpPr>
        <p:grpSpPr>
          <a:xfrm>
            <a:off x="9586800" y="0"/>
            <a:ext cx="8700840" cy="10400040"/>
            <a:chOff x="9586800" y="0"/>
            <a:chExt cx="8700840" cy="10400040"/>
          </a:xfrm>
        </p:grpSpPr>
        <p:sp>
          <p:nvSpPr>
            <p:cNvPr id="44" name="Freeform 6"/>
            <p:cNvSpPr/>
            <p:nvPr/>
          </p:nvSpPr>
          <p:spPr>
            <a:xfrm>
              <a:off x="9586800" y="0"/>
              <a:ext cx="8700840" cy="10400040"/>
            </a:xfrm>
            <a:custGeom>
              <a:avLst/>
              <a:gdLst/>
              <a:ah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rotWithShape="0">
              <a:blip r:embed="rId3"/>
              <a:srcRect/>
              <a:stretch/>
            </a:blipFill>
            <a:ln w="0">
              <a:noFill/>
            </a:ln>
          </p:spPr>
          <p:style>
            <a:lnRef idx="0"/>
            <a:fillRef idx="0"/>
            <a:effectRef idx="0"/>
            <a:fontRef idx="minor"/>
          </p:style>
        </p:sp>
      </p:grpSp>
      <p:grpSp>
        <p:nvGrpSpPr>
          <p:cNvPr id="45" name="Group 7"/>
          <p:cNvGrpSpPr/>
          <p:nvPr/>
        </p:nvGrpSpPr>
        <p:grpSpPr>
          <a:xfrm>
            <a:off x="1447200" y="3130920"/>
            <a:ext cx="15393600" cy="5441400"/>
            <a:chOff x="1447200" y="3130920"/>
            <a:chExt cx="15393600" cy="5441400"/>
          </a:xfrm>
        </p:grpSpPr>
        <p:sp>
          <p:nvSpPr>
            <p:cNvPr id="46" name="Freeform 8"/>
            <p:cNvSpPr/>
            <p:nvPr/>
          </p:nvSpPr>
          <p:spPr>
            <a:xfrm>
              <a:off x="1447200" y="3238560"/>
              <a:ext cx="15393600" cy="5333760"/>
            </a:xfrm>
            <a:custGeom>
              <a:avLst/>
              <a:gdLst/>
              <a:ahLst/>
              <a:rect l="l" t="t" r="r" b="b"/>
              <a:pathLst>
                <a:path w="2608713" h="945211">
                  <a:moveTo>
                    <a:pt x="0" y="0"/>
                  </a:moveTo>
                  <a:lnTo>
                    <a:pt x="2608713" y="0"/>
                  </a:lnTo>
                  <a:lnTo>
                    <a:pt x="2608713" y="945211"/>
                  </a:lnTo>
                  <a:lnTo>
                    <a:pt x="0" y="945211"/>
                  </a:lnTo>
                  <a:close/>
                </a:path>
              </a:pathLst>
            </a:custGeom>
            <a:solidFill>
              <a:srgbClr val="ffffff"/>
            </a:solidFill>
            <a:ln w="0">
              <a:noFill/>
            </a:ln>
          </p:spPr>
          <p:style>
            <a:lnRef idx="0"/>
            <a:fillRef idx="0"/>
            <a:effectRef idx="0"/>
            <a:fontRef idx="minor"/>
          </p:style>
        </p:sp>
        <p:sp>
          <p:nvSpPr>
            <p:cNvPr id="47" name="TextBox 9"/>
            <p:cNvSpPr/>
            <p:nvPr/>
          </p:nvSpPr>
          <p:spPr>
            <a:xfrm>
              <a:off x="1447200" y="3130920"/>
              <a:ext cx="15393600" cy="5441040"/>
            </a:xfrm>
            <a:prstGeom prst="rect">
              <a:avLst/>
            </a:prstGeom>
            <a:noFill/>
            <a:ln w="0">
              <a:noFill/>
            </a:ln>
          </p:spPr>
          <p:style>
            <a:lnRef idx="0"/>
            <a:fillRef idx="0"/>
            <a:effectRef idx="0"/>
            <a:fontRef idx="minor"/>
          </p:style>
        </p:sp>
      </p:grpSp>
      <p:sp>
        <p:nvSpPr>
          <p:cNvPr id="48" name="Freeform 10"/>
          <p:cNvSpPr/>
          <p:nvPr/>
        </p:nvSpPr>
        <p:spPr>
          <a:xfrm>
            <a:off x="4191480" y="6937920"/>
            <a:ext cx="9904680" cy="680400"/>
          </a:xfrm>
          <a:custGeom>
            <a:avLst/>
            <a:gdLst/>
            <a:ahLst/>
            <a:rect l="l" t="t" r="r" b="b"/>
            <a:pathLst>
              <a:path w="9904959" h="680751">
                <a:moveTo>
                  <a:pt x="0" y="0"/>
                </a:moveTo>
                <a:lnTo>
                  <a:pt x="9904958" y="0"/>
                </a:lnTo>
                <a:lnTo>
                  <a:pt x="9904958" y="680752"/>
                </a:lnTo>
                <a:lnTo>
                  <a:pt x="0" y="680752"/>
                </a:lnTo>
                <a:lnTo>
                  <a:pt x="0" y="0"/>
                </a:lnTo>
                <a:close/>
              </a:path>
            </a:pathLst>
          </a:custGeom>
          <a:blipFill rotWithShape="0">
            <a:blip r:embed="rId4"/>
            <a:srcRect/>
            <a:stretch/>
          </a:blipFill>
          <a:ln w="0">
            <a:noFill/>
          </a:ln>
        </p:spPr>
        <p:style>
          <a:lnRef idx="0"/>
          <a:fillRef idx="0"/>
          <a:effectRef idx="0"/>
          <a:fontRef idx="minor"/>
        </p:style>
      </p:sp>
      <p:sp>
        <p:nvSpPr>
          <p:cNvPr id="49" name="TextBox 12"/>
          <p:cNvSpPr/>
          <p:nvPr/>
        </p:nvSpPr>
        <p:spPr>
          <a:xfrm>
            <a:off x="1523880" y="1786680"/>
            <a:ext cx="3772080" cy="468360"/>
          </a:xfrm>
          <a:prstGeom prst="rect">
            <a:avLst/>
          </a:prstGeom>
          <a:noFill/>
          <a:ln w="0">
            <a:noFill/>
          </a:ln>
        </p:spPr>
        <p:style>
          <a:lnRef idx="0"/>
          <a:fillRef idx="0"/>
          <a:effectRef idx="0"/>
          <a:fontRef idx="minor"/>
        </p:style>
        <p:txBody>
          <a:bodyPr lIns="0" rIns="0" tIns="0" bIns="0" anchor="t">
            <a:spAutoFit/>
          </a:bodyPr>
          <a:p>
            <a:pPr>
              <a:lnSpc>
                <a:spcPts val="3691"/>
              </a:lnSpc>
              <a:buNone/>
            </a:pPr>
            <a:r>
              <a:rPr b="0" lang="en-US" sz="2400" spc="-63" strike="noStrike">
                <a:solidFill>
                  <a:srgbClr val="404040"/>
                </a:solidFill>
                <a:latin typeface="Montserrat Classic Bold"/>
              </a:rPr>
              <a:t>RKMVERI</a:t>
            </a:r>
            <a:endParaRPr b="0" lang="en-IN" sz="2400" spc="-1" strike="noStrike">
              <a:latin typeface="Arial"/>
            </a:endParaRPr>
          </a:p>
        </p:txBody>
      </p:sp>
      <p:sp>
        <p:nvSpPr>
          <p:cNvPr id="50" name="TextBox 13"/>
          <p:cNvSpPr/>
          <p:nvPr/>
        </p:nvSpPr>
        <p:spPr>
          <a:xfrm>
            <a:off x="1905120" y="3621600"/>
            <a:ext cx="14477760" cy="1852200"/>
          </a:xfrm>
          <a:prstGeom prst="rect">
            <a:avLst/>
          </a:prstGeom>
          <a:noFill/>
          <a:ln w="0">
            <a:noFill/>
          </a:ln>
        </p:spPr>
        <p:style>
          <a:lnRef idx="0"/>
          <a:fillRef idx="0"/>
          <a:effectRef idx="0"/>
          <a:fontRef idx="minor"/>
        </p:style>
        <p:txBody>
          <a:bodyPr lIns="0" rIns="0" tIns="0" bIns="0" anchor="t">
            <a:spAutoFit/>
          </a:bodyPr>
          <a:p>
            <a:pPr algn="ctr">
              <a:lnSpc>
                <a:spcPts val="7294"/>
              </a:lnSpc>
              <a:buNone/>
            </a:pPr>
            <a:r>
              <a:rPr b="0" lang="en-US" sz="4400" spc="72" strike="noStrike">
                <a:solidFill>
                  <a:srgbClr val="404040"/>
                </a:solidFill>
                <a:latin typeface="Archivo Black"/>
              </a:rPr>
              <a:t>ENERGIO : ARCHITECTURAL BLAZE IN ENERGY INSIGHT</a:t>
            </a:r>
            <a:endParaRPr b="0" lang="en-IN" sz="4400" spc="-1" strike="noStrike">
              <a:latin typeface="Arial"/>
            </a:endParaRPr>
          </a:p>
        </p:txBody>
      </p:sp>
      <p:sp>
        <p:nvSpPr>
          <p:cNvPr id="51" name="TextBox 14"/>
          <p:cNvSpPr/>
          <p:nvPr/>
        </p:nvSpPr>
        <p:spPr>
          <a:xfrm>
            <a:off x="4395240" y="7550280"/>
            <a:ext cx="9497160" cy="929880"/>
          </a:xfrm>
          <a:prstGeom prst="rect">
            <a:avLst/>
          </a:prstGeom>
          <a:noFill/>
          <a:ln w="0">
            <a:noFill/>
          </a:ln>
        </p:spPr>
        <p:style>
          <a:lnRef idx="0"/>
          <a:fillRef idx="0"/>
          <a:effectRef idx="0"/>
          <a:fontRef idx="minor"/>
        </p:style>
        <p:txBody>
          <a:bodyPr lIns="0" rIns="0" tIns="0" bIns="0" anchor="t">
            <a:spAutoFit/>
          </a:bodyPr>
          <a:p>
            <a:pPr algn="ctr">
              <a:lnSpc>
                <a:spcPts val="3662"/>
              </a:lnSpc>
              <a:buNone/>
            </a:pPr>
            <a:r>
              <a:rPr b="0" lang="en-US" sz="2660" spc="137" strike="noStrike">
                <a:solidFill>
                  <a:srgbClr val="404040"/>
                </a:solidFill>
                <a:latin typeface="Montserrat Classic Bold"/>
              </a:rPr>
              <a:t>DEBAJYOTI MAITY – ANIRBAN DEY</a:t>
            </a:r>
            <a:endParaRPr b="0" lang="en-IN" sz="2660" spc="-1" strike="noStrike">
              <a:latin typeface="Arial"/>
            </a:endParaRPr>
          </a:p>
          <a:p>
            <a:pPr algn="ctr">
              <a:lnSpc>
                <a:spcPts val="3662"/>
              </a:lnSpc>
              <a:buNone/>
            </a:pPr>
            <a:r>
              <a:rPr b="0" lang="en-US" sz="2660" spc="137" strike="noStrike">
                <a:solidFill>
                  <a:srgbClr val="404040"/>
                </a:solidFill>
                <a:latin typeface="Montserrat Classic Bold"/>
              </a:rPr>
              <a:t>B2230023</a:t>
            </a:r>
            <a:r>
              <a:rPr b="0" lang="en-US" sz="2660" spc="137" strike="noStrike">
                <a:solidFill>
                  <a:srgbClr val="404040"/>
                </a:solidFill>
                <a:latin typeface="Montserrat Classic Bold"/>
              </a:rPr>
              <a:t>	</a:t>
            </a:r>
            <a:r>
              <a:rPr b="0" lang="en-US" sz="2660" spc="137" strike="noStrike">
                <a:solidFill>
                  <a:srgbClr val="404040"/>
                </a:solidFill>
                <a:latin typeface="Montserrat Classic Bold"/>
              </a:rPr>
              <a:t>	</a:t>
            </a:r>
            <a:r>
              <a:rPr b="0" lang="en-US" sz="2660" spc="137" strike="noStrike">
                <a:solidFill>
                  <a:srgbClr val="404040"/>
                </a:solidFill>
                <a:latin typeface="Montserrat Classic Bold"/>
              </a:rPr>
              <a:t>B2230019</a:t>
            </a:r>
            <a:endParaRPr b="0" lang="en-IN" sz="2660" spc="-1" strike="noStrike">
              <a:latin typeface="Arial"/>
            </a:endParaRPr>
          </a:p>
        </p:txBody>
      </p:sp>
      <p:pic>
        <p:nvPicPr>
          <p:cNvPr id="52" name="Picture 15" descr=""/>
          <p:cNvPicPr/>
          <p:nvPr/>
        </p:nvPicPr>
        <p:blipFill>
          <a:blip r:embed="rId5"/>
          <a:stretch/>
        </p:blipFill>
        <p:spPr>
          <a:xfrm>
            <a:off x="1447200" y="198360"/>
            <a:ext cx="1382400" cy="1589760"/>
          </a:xfrm>
          <a:prstGeom prst="rect">
            <a:avLst/>
          </a:prstGeom>
          <a:ln w="0">
            <a:noFill/>
          </a:ln>
        </p:spPr>
      </p:pic>
      <p:sp>
        <p:nvSpPr>
          <p:cNvPr id="53" name="TextBox 13"/>
          <p:cNvSpPr/>
          <p:nvPr/>
        </p:nvSpPr>
        <p:spPr>
          <a:xfrm>
            <a:off x="1906920" y="5317560"/>
            <a:ext cx="14477760" cy="925560"/>
          </a:xfrm>
          <a:prstGeom prst="rect">
            <a:avLst/>
          </a:prstGeom>
          <a:noFill/>
          <a:ln w="0">
            <a:noFill/>
          </a:ln>
        </p:spPr>
        <p:style>
          <a:lnRef idx="0"/>
          <a:fillRef idx="0"/>
          <a:effectRef idx="0"/>
          <a:fontRef idx="minor"/>
        </p:style>
        <p:txBody>
          <a:bodyPr lIns="0" rIns="0" tIns="0" bIns="0" anchor="ctr">
            <a:spAutoFit/>
          </a:bodyPr>
          <a:p>
            <a:pPr algn="ctr">
              <a:lnSpc>
                <a:spcPts val="7294"/>
              </a:lnSpc>
              <a:buNone/>
            </a:pPr>
            <a:r>
              <a:rPr b="0" lang="en-US" sz="2800" spc="72" strike="noStrike">
                <a:solidFill>
                  <a:srgbClr val="404040"/>
                </a:solidFill>
                <a:latin typeface="Archivo Black"/>
              </a:rPr>
              <a:t>A MACHINE LEARNING PERSPECTIVE</a:t>
            </a:r>
            <a:endParaRPr b="0" lang="en-IN" sz="2800" spc="-1" strike="noStrike">
              <a:latin typeface="Arial"/>
            </a:endParaRPr>
          </a:p>
        </p:txBody>
      </p:sp>
    </p:spTree>
  </p:cSld>
  <p:transition spd="slow">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267" name="Freeform 3"/>
          <p:cNvSpPr/>
          <p:nvPr/>
        </p:nvSpPr>
        <p:spPr>
          <a:xfrm rot="1844400">
            <a:off x="6380280" y="2491560"/>
            <a:ext cx="13471560" cy="1426320"/>
          </a:xfrm>
          <a:custGeom>
            <a:avLst/>
            <a:gdLst/>
            <a:ahLst/>
            <a:rect l="l" t="t" r="r" b="b"/>
            <a:pathLst>
              <a:path w="13471756" h="1426670">
                <a:moveTo>
                  <a:pt x="0" y="0"/>
                </a:moveTo>
                <a:lnTo>
                  <a:pt x="13471756" y="0"/>
                </a:lnTo>
                <a:lnTo>
                  <a:pt x="13471756" y="1426671"/>
                </a:lnTo>
                <a:lnTo>
                  <a:pt x="0" y="1426671"/>
                </a:lnTo>
                <a:lnTo>
                  <a:pt x="0" y="0"/>
                </a:lnTo>
                <a:close/>
              </a:path>
            </a:pathLst>
          </a:custGeom>
          <a:blipFill rotWithShape="0">
            <a:blip r:embed="rId2"/>
            <a:srcRect/>
            <a:stretch/>
          </a:blipFill>
          <a:ln w="0">
            <a:noFill/>
          </a:ln>
        </p:spPr>
        <p:style>
          <a:lnRef idx="0"/>
          <a:fillRef idx="0"/>
          <a:effectRef idx="0"/>
          <a:fontRef idx="minor"/>
        </p:style>
      </p:sp>
      <p:grpSp>
        <p:nvGrpSpPr>
          <p:cNvPr id="268" name="Group 4"/>
          <p:cNvGrpSpPr/>
          <p:nvPr/>
        </p:nvGrpSpPr>
        <p:grpSpPr>
          <a:xfrm>
            <a:off x="7613280" y="0"/>
            <a:ext cx="10674360" cy="6004080"/>
            <a:chOff x="7613280" y="0"/>
            <a:chExt cx="10674360" cy="6004080"/>
          </a:xfrm>
        </p:grpSpPr>
        <p:sp>
          <p:nvSpPr>
            <p:cNvPr id="269" name="Freeform 5"/>
            <p:cNvSpPr/>
            <p:nvPr/>
          </p:nvSpPr>
          <p:spPr>
            <a:xfrm>
              <a:off x="7613280" y="0"/>
              <a:ext cx="10674360" cy="6004080"/>
            </a:xfrm>
            <a:custGeom>
              <a:avLst/>
              <a:gdLst/>
              <a:ah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a:ln w="0">
              <a:noFill/>
            </a:ln>
          </p:spPr>
          <p:style>
            <a:lnRef idx="0"/>
            <a:fillRef idx="0"/>
            <a:effectRef idx="0"/>
            <a:fontRef idx="minor"/>
          </p:style>
        </p:sp>
        <p:sp>
          <p:nvSpPr>
            <p:cNvPr id="270" name="Freeform 6"/>
            <p:cNvSpPr/>
            <p:nvPr/>
          </p:nvSpPr>
          <p:spPr>
            <a:xfrm>
              <a:off x="7613280" y="0"/>
              <a:ext cx="10674360" cy="6004080"/>
            </a:xfrm>
            <a:custGeom>
              <a:avLst/>
              <a:gdLst/>
              <a:ahLst/>
              <a:rect l="l" t="t" r="r" b="b"/>
              <a:pathLst>
                <a:path w="6089457" h="3425320">
                  <a:moveTo>
                    <a:pt x="6089457" y="3425320"/>
                  </a:moveTo>
                  <a:lnTo>
                    <a:pt x="6089457" y="0"/>
                  </a:lnTo>
                  <a:lnTo>
                    <a:pt x="0" y="0"/>
                  </a:lnTo>
                  <a:cubicBezTo>
                    <a:pt x="2029819" y="1141773"/>
                    <a:pt x="4059638" y="2283546"/>
                    <a:pt x="6089457" y="3425320"/>
                  </a:cubicBezTo>
                  <a:close/>
                </a:path>
              </a:pathLst>
            </a:custGeom>
            <a:blipFill rotWithShape="0">
              <a:blip r:embed="rId3"/>
              <a:srcRect/>
              <a:stretch/>
            </a:blipFill>
            <a:ln w="0">
              <a:noFill/>
            </a:ln>
          </p:spPr>
          <p:style>
            <a:lnRef idx="0"/>
            <a:fillRef idx="0"/>
            <a:effectRef idx="0"/>
            <a:fontRef idx="minor"/>
          </p:style>
        </p:sp>
      </p:grpSp>
      <p:grpSp>
        <p:nvGrpSpPr>
          <p:cNvPr id="271" name="Group 7"/>
          <p:cNvGrpSpPr/>
          <p:nvPr/>
        </p:nvGrpSpPr>
        <p:grpSpPr>
          <a:xfrm>
            <a:off x="1295280" y="3304800"/>
            <a:ext cx="6330960" cy="1619280"/>
            <a:chOff x="1295280" y="3304800"/>
            <a:chExt cx="6330960" cy="1619280"/>
          </a:xfrm>
        </p:grpSpPr>
        <p:sp>
          <p:nvSpPr>
            <p:cNvPr id="272" name="Freeform 8"/>
            <p:cNvSpPr/>
            <p:nvPr/>
          </p:nvSpPr>
          <p:spPr>
            <a:xfrm>
              <a:off x="1295280" y="3360600"/>
              <a:ext cx="6330960" cy="1563480"/>
            </a:xfrm>
            <a:custGeom>
              <a:avLst/>
              <a:gdLst/>
              <a:ah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a:ln w="0">
              <a:noFill/>
            </a:ln>
          </p:spPr>
          <p:style>
            <a:lnRef idx="0"/>
            <a:fillRef idx="0"/>
            <a:effectRef idx="0"/>
            <a:fontRef idx="minor"/>
          </p:style>
        </p:sp>
        <p:sp>
          <p:nvSpPr>
            <p:cNvPr id="273" name="TextBox 9"/>
            <p:cNvSpPr/>
            <p:nvPr/>
          </p:nvSpPr>
          <p:spPr>
            <a:xfrm>
              <a:off x="1295280" y="3304800"/>
              <a:ext cx="6330960" cy="1619280"/>
            </a:xfrm>
            <a:prstGeom prst="rect">
              <a:avLst/>
            </a:prstGeom>
            <a:noFill/>
            <a:ln w="0">
              <a:noFill/>
            </a:ln>
          </p:spPr>
          <p:style>
            <a:lnRef idx="0"/>
            <a:fillRef idx="0"/>
            <a:effectRef idx="0"/>
            <a:fontRef idx="minor"/>
          </p:style>
        </p:sp>
      </p:grpSp>
      <p:sp>
        <p:nvSpPr>
          <p:cNvPr id="274" name="TextBox 10"/>
          <p:cNvSpPr/>
          <p:nvPr/>
        </p:nvSpPr>
        <p:spPr>
          <a:xfrm>
            <a:off x="1295280" y="1158480"/>
            <a:ext cx="7238520" cy="868680"/>
          </a:xfrm>
          <a:prstGeom prst="rect">
            <a:avLst/>
          </a:prstGeom>
          <a:noFill/>
          <a:ln w="0">
            <a:noFill/>
          </a:ln>
        </p:spPr>
        <p:style>
          <a:lnRef idx="0"/>
          <a:fillRef idx="0"/>
          <a:effectRef idx="0"/>
          <a:fontRef idx="minor"/>
        </p:style>
        <p:txBody>
          <a:bodyPr lIns="0" rIns="0" tIns="0" bIns="0" anchor="t">
            <a:spAutoFit/>
          </a:bodyPr>
          <a:p>
            <a:pPr>
              <a:lnSpc>
                <a:spcPts val="6843"/>
              </a:lnSpc>
              <a:buNone/>
              <a:tabLst>
                <a:tab algn="l" pos="0"/>
              </a:tabLst>
            </a:pPr>
            <a:r>
              <a:rPr b="0" lang="en-US" sz="4960" spc="171" strike="noStrike">
                <a:solidFill>
                  <a:srgbClr val="010101"/>
                </a:solidFill>
                <a:latin typeface="Archivo Black"/>
              </a:rPr>
              <a:t>CHALLENGES</a:t>
            </a:r>
            <a:endParaRPr b="0" lang="en-IN" sz="4960" spc="-1" strike="noStrike">
              <a:latin typeface="Arial"/>
            </a:endParaRPr>
          </a:p>
        </p:txBody>
      </p:sp>
      <p:grpSp>
        <p:nvGrpSpPr>
          <p:cNvPr id="275" name="Group 11"/>
          <p:cNvGrpSpPr/>
          <p:nvPr/>
        </p:nvGrpSpPr>
        <p:grpSpPr>
          <a:xfrm>
            <a:off x="6530400" y="3063240"/>
            <a:ext cx="2381040" cy="2101680"/>
            <a:chOff x="6530400" y="3063240"/>
            <a:chExt cx="2381040" cy="2101680"/>
          </a:xfrm>
        </p:grpSpPr>
        <p:sp>
          <p:nvSpPr>
            <p:cNvPr id="276" name="Freeform 12"/>
            <p:cNvSpPr/>
            <p:nvPr/>
          </p:nvSpPr>
          <p:spPr>
            <a:xfrm>
              <a:off x="6530400" y="3119040"/>
              <a:ext cx="2381040" cy="2045880"/>
            </a:xfrm>
            <a:custGeom>
              <a:avLst/>
              <a:gdLst/>
              <a:ah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cap="sq" w="161925">
              <a:solidFill>
                <a:srgbClr val="000000"/>
              </a:solidFill>
              <a:miter/>
            </a:ln>
          </p:spPr>
          <p:style>
            <a:lnRef idx="0"/>
            <a:fillRef idx="0"/>
            <a:effectRef idx="0"/>
            <a:fontRef idx="minor"/>
          </p:style>
        </p:sp>
        <p:sp>
          <p:nvSpPr>
            <p:cNvPr id="277" name="TextBox 13"/>
            <p:cNvSpPr/>
            <p:nvPr/>
          </p:nvSpPr>
          <p:spPr>
            <a:xfrm>
              <a:off x="6865200" y="3063240"/>
              <a:ext cx="1711080" cy="2101680"/>
            </a:xfrm>
            <a:prstGeom prst="rect">
              <a:avLst/>
            </a:prstGeom>
            <a:noFill/>
            <a:ln w="0">
              <a:noFill/>
            </a:ln>
          </p:spPr>
          <p:style>
            <a:lnRef idx="0"/>
            <a:fillRef idx="0"/>
            <a:effectRef idx="0"/>
            <a:fontRef idx="minor"/>
          </p:style>
        </p:sp>
      </p:grpSp>
      <p:sp>
        <p:nvSpPr>
          <p:cNvPr id="278" name="TextBox 14"/>
          <p:cNvSpPr/>
          <p:nvPr/>
        </p:nvSpPr>
        <p:spPr>
          <a:xfrm>
            <a:off x="1504080" y="3694680"/>
            <a:ext cx="5158440" cy="1111320"/>
          </a:xfrm>
          <a:prstGeom prst="rect">
            <a:avLst/>
          </a:prstGeom>
          <a:noFill/>
          <a:ln w="0">
            <a:noFill/>
          </a:ln>
        </p:spPr>
        <p:style>
          <a:lnRef idx="0"/>
          <a:fillRef idx="0"/>
          <a:effectRef idx="0"/>
          <a:fontRef idx="minor"/>
        </p:style>
        <p:txBody>
          <a:bodyPr lIns="0" rIns="0" tIns="0" bIns="0" anchor="t">
            <a:spAutoFit/>
          </a:bodyPr>
          <a:p>
            <a:pPr>
              <a:lnSpc>
                <a:spcPts val="2188"/>
              </a:lnSpc>
              <a:buNone/>
            </a:pPr>
            <a:r>
              <a:rPr b="0" lang="en-US" sz="2000" spc="154" strike="noStrike">
                <a:solidFill>
                  <a:srgbClr val="f2f4f5"/>
                </a:solidFill>
                <a:latin typeface="Montserrat Light"/>
              </a:rPr>
              <a:t>Developing strategies for continual assessment and maintenance to sustain efficiency over time</a:t>
            </a:r>
            <a:endParaRPr b="0" lang="en-IN" sz="2000" spc="-1" strike="noStrike">
              <a:latin typeface="Arial"/>
            </a:endParaRPr>
          </a:p>
        </p:txBody>
      </p:sp>
      <p:grpSp>
        <p:nvGrpSpPr>
          <p:cNvPr id="279" name="Group 15"/>
          <p:cNvGrpSpPr/>
          <p:nvPr/>
        </p:nvGrpSpPr>
        <p:grpSpPr>
          <a:xfrm>
            <a:off x="6185880" y="5351040"/>
            <a:ext cx="6330960" cy="1619280"/>
            <a:chOff x="6185880" y="5351040"/>
            <a:chExt cx="6330960" cy="1619280"/>
          </a:xfrm>
        </p:grpSpPr>
        <p:sp>
          <p:nvSpPr>
            <p:cNvPr id="280" name="Freeform 16"/>
            <p:cNvSpPr/>
            <p:nvPr/>
          </p:nvSpPr>
          <p:spPr>
            <a:xfrm>
              <a:off x="6185880" y="5406840"/>
              <a:ext cx="6330960" cy="1563480"/>
            </a:xfrm>
            <a:custGeom>
              <a:avLst/>
              <a:gdLst/>
              <a:ah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a:ln w="0">
              <a:noFill/>
            </a:ln>
          </p:spPr>
          <p:style>
            <a:lnRef idx="0"/>
            <a:fillRef idx="0"/>
            <a:effectRef idx="0"/>
            <a:fontRef idx="minor"/>
          </p:style>
        </p:sp>
        <p:sp>
          <p:nvSpPr>
            <p:cNvPr id="281" name="TextBox 17"/>
            <p:cNvSpPr/>
            <p:nvPr/>
          </p:nvSpPr>
          <p:spPr>
            <a:xfrm>
              <a:off x="6185880" y="5351040"/>
              <a:ext cx="6330960" cy="1619280"/>
            </a:xfrm>
            <a:prstGeom prst="rect">
              <a:avLst/>
            </a:prstGeom>
            <a:noFill/>
            <a:ln w="0">
              <a:noFill/>
            </a:ln>
          </p:spPr>
          <p:style>
            <a:lnRef idx="0"/>
            <a:fillRef idx="0"/>
            <a:effectRef idx="0"/>
            <a:fontRef idx="minor"/>
          </p:style>
        </p:sp>
      </p:grpSp>
      <p:grpSp>
        <p:nvGrpSpPr>
          <p:cNvPr id="282" name="Group 18"/>
          <p:cNvGrpSpPr/>
          <p:nvPr/>
        </p:nvGrpSpPr>
        <p:grpSpPr>
          <a:xfrm>
            <a:off x="5027760" y="5109840"/>
            <a:ext cx="2381040" cy="2101680"/>
            <a:chOff x="5027760" y="5109840"/>
            <a:chExt cx="2381040" cy="2101680"/>
          </a:xfrm>
        </p:grpSpPr>
        <p:sp>
          <p:nvSpPr>
            <p:cNvPr id="283" name="Freeform 19"/>
            <p:cNvSpPr/>
            <p:nvPr/>
          </p:nvSpPr>
          <p:spPr>
            <a:xfrm>
              <a:off x="5027760" y="5165640"/>
              <a:ext cx="2381040" cy="2045880"/>
            </a:xfrm>
            <a:custGeom>
              <a:avLst/>
              <a:gdLst/>
              <a:ah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cap="sq" w="161925">
              <a:solidFill>
                <a:srgbClr val="000000"/>
              </a:solidFill>
              <a:miter/>
            </a:ln>
          </p:spPr>
          <p:style>
            <a:lnRef idx="0"/>
            <a:fillRef idx="0"/>
            <a:effectRef idx="0"/>
            <a:fontRef idx="minor"/>
          </p:style>
        </p:sp>
        <p:sp>
          <p:nvSpPr>
            <p:cNvPr id="284" name="TextBox 20"/>
            <p:cNvSpPr/>
            <p:nvPr/>
          </p:nvSpPr>
          <p:spPr>
            <a:xfrm>
              <a:off x="5362560" y="5109840"/>
              <a:ext cx="1711080" cy="2101680"/>
            </a:xfrm>
            <a:prstGeom prst="rect">
              <a:avLst/>
            </a:prstGeom>
            <a:noFill/>
            <a:ln w="0">
              <a:noFill/>
            </a:ln>
          </p:spPr>
          <p:style>
            <a:lnRef idx="0"/>
            <a:fillRef idx="0"/>
            <a:effectRef idx="0"/>
            <a:fontRef idx="minor"/>
          </p:style>
        </p:sp>
      </p:grpSp>
      <p:sp>
        <p:nvSpPr>
          <p:cNvPr id="285" name="TextBox 21"/>
          <p:cNvSpPr/>
          <p:nvPr/>
        </p:nvSpPr>
        <p:spPr>
          <a:xfrm>
            <a:off x="7420320" y="5712120"/>
            <a:ext cx="4950360" cy="834120"/>
          </a:xfrm>
          <a:prstGeom prst="rect">
            <a:avLst/>
          </a:prstGeom>
          <a:noFill/>
          <a:ln w="0">
            <a:noFill/>
          </a:ln>
        </p:spPr>
        <p:style>
          <a:lnRef idx="0"/>
          <a:fillRef idx="0"/>
          <a:effectRef idx="0"/>
          <a:fontRef idx="minor"/>
        </p:style>
        <p:txBody>
          <a:bodyPr lIns="0" rIns="0" tIns="0" bIns="0" anchor="t">
            <a:spAutoFit/>
          </a:bodyPr>
          <a:p>
            <a:pPr>
              <a:lnSpc>
                <a:spcPts val="2188"/>
              </a:lnSpc>
              <a:buNone/>
            </a:pPr>
            <a:r>
              <a:rPr b="0" lang="en-US" sz="2000" spc="154" strike="noStrike">
                <a:solidFill>
                  <a:srgbClr val="f2f4f5"/>
                </a:solidFill>
                <a:latin typeface="Montserrat Light"/>
              </a:rPr>
              <a:t>Implementing cost-effective solutions suitable for specific environments.</a:t>
            </a:r>
            <a:endParaRPr b="0" lang="en-IN" sz="2000" spc="-1" strike="noStrike">
              <a:latin typeface="Arial"/>
            </a:endParaRPr>
          </a:p>
        </p:txBody>
      </p:sp>
      <p:grpSp>
        <p:nvGrpSpPr>
          <p:cNvPr id="286" name="Group 22"/>
          <p:cNvGrpSpPr/>
          <p:nvPr/>
        </p:nvGrpSpPr>
        <p:grpSpPr>
          <a:xfrm>
            <a:off x="1295280" y="7397280"/>
            <a:ext cx="6330960" cy="1619280"/>
            <a:chOff x="1295280" y="7397280"/>
            <a:chExt cx="6330960" cy="1619280"/>
          </a:xfrm>
        </p:grpSpPr>
        <p:sp>
          <p:nvSpPr>
            <p:cNvPr id="287" name="Freeform 23"/>
            <p:cNvSpPr/>
            <p:nvPr/>
          </p:nvSpPr>
          <p:spPr>
            <a:xfrm>
              <a:off x="1295280" y="7453080"/>
              <a:ext cx="6330960" cy="1563480"/>
            </a:xfrm>
            <a:custGeom>
              <a:avLst/>
              <a:gdLst/>
              <a:ah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a:ln w="0">
              <a:noFill/>
            </a:ln>
          </p:spPr>
          <p:style>
            <a:lnRef idx="0"/>
            <a:fillRef idx="0"/>
            <a:effectRef idx="0"/>
            <a:fontRef idx="minor"/>
          </p:style>
        </p:sp>
        <p:sp>
          <p:nvSpPr>
            <p:cNvPr id="288" name="TextBox 24"/>
            <p:cNvSpPr/>
            <p:nvPr/>
          </p:nvSpPr>
          <p:spPr>
            <a:xfrm>
              <a:off x="1295280" y="7397280"/>
              <a:ext cx="6330960" cy="1619280"/>
            </a:xfrm>
            <a:prstGeom prst="rect">
              <a:avLst/>
            </a:prstGeom>
            <a:noFill/>
            <a:ln w="0">
              <a:noFill/>
            </a:ln>
          </p:spPr>
          <p:style>
            <a:lnRef idx="0"/>
            <a:fillRef idx="0"/>
            <a:effectRef idx="0"/>
            <a:fontRef idx="minor"/>
          </p:style>
        </p:sp>
      </p:grpSp>
      <p:grpSp>
        <p:nvGrpSpPr>
          <p:cNvPr id="289" name="Group 25"/>
          <p:cNvGrpSpPr/>
          <p:nvPr/>
        </p:nvGrpSpPr>
        <p:grpSpPr>
          <a:xfrm>
            <a:off x="6530400" y="7156080"/>
            <a:ext cx="2381040" cy="2101680"/>
            <a:chOff x="6530400" y="7156080"/>
            <a:chExt cx="2381040" cy="2101680"/>
          </a:xfrm>
        </p:grpSpPr>
        <p:sp>
          <p:nvSpPr>
            <p:cNvPr id="290" name="Freeform 26"/>
            <p:cNvSpPr/>
            <p:nvPr/>
          </p:nvSpPr>
          <p:spPr>
            <a:xfrm>
              <a:off x="6530400" y="7211880"/>
              <a:ext cx="2381040" cy="2045880"/>
            </a:xfrm>
            <a:custGeom>
              <a:avLst/>
              <a:gdLst/>
              <a:ah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cap="sq" w="161925">
              <a:solidFill>
                <a:srgbClr val="000000"/>
              </a:solidFill>
              <a:miter/>
            </a:ln>
          </p:spPr>
          <p:style>
            <a:lnRef idx="0"/>
            <a:fillRef idx="0"/>
            <a:effectRef idx="0"/>
            <a:fontRef idx="minor"/>
          </p:style>
        </p:sp>
        <p:sp>
          <p:nvSpPr>
            <p:cNvPr id="291" name="TextBox 27"/>
            <p:cNvSpPr/>
            <p:nvPr/>
          </p:nvSpPr>
          <p:spPr>
            <a:xfrm>
              <a:off x="6865200" y="7156080"/>
              <a:ext cx="1711080" cy="2101680"/>
            </a:xfrm>
            <a:prstGeom prst="rect">
              <a:avLst/>
            </a:prstGeom>
            <a:noFill/>
            <a:ln w="0">
              <a:noFill/>
            </a:ln>
          </p:spPr>
          <p:style>
            <a:lnRef idx="0"/>
            <a:fillRef idx="0"/>
            <a:effectRef idx="0"/>
            <a:fontRef idx="minor"/>
          </p:style>
        </p:sp>
      </p:grpSp>
      <p:sp>
        <p:nvSpPr>
          <p:cNvPr id="292" name="TextBox 28"/>
          <p:cNvSpPr/>
          <p:nvPr/>
        </p:nvSpPr>
        <p:spPr>
          <a:xfrm>
            <a:off x="1526040" y="7522200"/>
            <a:ext cx="5059440" cy="1667160"/>
          </a:xfrm>
          <a:prstGeom prst="rect">
            <a:avLst/>
          </a:prstGeom>
          <a:noFill/>
          <a:ln w="0">
            <a:noFill/>
          </a:ln>
        </p:spPr>
        <p:style>
          <a:lnRef idx="0"/>
          <a:fillRef idx="0"/>
          <a:effectRef idx="0"/>
          <a:fontRef idx="minor"/>
        </p:style>
        <p:txBody>
          <a:bodyPr lIns="0" rIns="0" tIns="0" bIns="0" anchor="t">
            <a:spAutoFit/>
          </a:bodyPr>
          <a:p>
            <a:pPr>
              <a:lnSpc>
                <a:spcPts val="2188"/>
              </a:lnSpc>
              <a:buNone/>
            </a:pPr>
            <a:r>
              <a:rPr b="0" lang="en-US" sz="2000" spc="154" strike="noStrike">
                <a:solidFill>
                  <a:srgbClr val="f2f4f5"/>
                </a:solidFill>
                <a:latin typeface="Montserrat Light"/>
              </a:rPr>
              <a:t>Balancing insulation, ventilation, glazing, and orientation for energy efficiency. Achieving optimal design without compromising aesthetics and functionality</a:t>
            </a:r>
            <a:r>
              <a:rPr b="0" lang="en-US" sz="1400" spc="154" strike="noStrike">
                <a:solidFill>
                  <a:srgbClr val="f2f4f5"/>
                </a:solidFill>
                <a:latin typeface="Montserrat Light"/>
              </a:rPr>
              <a:t>.</a:t>
            </a:r>
            <a:endParaRPr b="0" lang="en-IN" sz="1400" spc="-1" strike="noStrike">
              <a:latin typeface="Arial"/>
            </a:endParaRPr>
          </a:p>
        </p:txBody>
      </p:sp>
      <p:sp>
        <p:nvSpPr>
          <p:cNvPr id="293" name="Freeform 29"/>
          <p:cNvSpPr/>
          <p:nvPr/>
        </p:nvSpPr>
        <p:spPr>
          <a:xfrm>
            <a:off x="7310880" y="3584160"/>
            <a:ext cx="892800" cy="1072080"/>
          </a:xfrm>
          <a:custGeom>
            <a:avLst/>
            <a:gdLst/>
            <a:ahLst/>
            <a:rect l="l" t="t" r="r" b="b"/>
            <a:pathLst>
              <a:path w="893040" h="1072428">
                <a:moveTo>
                  <a:pt x="0" y="0"/>
                </a:moveTo>
                <a:lnTo>
                  <a:pt x="893040" y="0"/>
                </a:lnTo>
                <a:lnTo>
                  <a:pt x="893040" y="1072428"/>
                </a:lnTo>
                <a:lnTo>
                  <a:pt x="0" y="1072428"/>
                </a:lnTo>
                <a:lnTo>
                  <a:pt x="0" y="0"/>
                </a:lnTo>
                <a:close/>
              </a:path>
            </a:pathLst>
          </a:custGeom>
          <a:blipFill rotWithShape="0">
            <a:blip r:embed="rId4"/>
            <a:srcRect/>
            <a:stretch/>
          </a:blipFill>
          <a:ln w="0">
            <a:noFill/>
          </a:ln>
        </p:spPr>
        <p:style>
          <a:lnRef idx="0"/>
          <a:fillRef idx="0"/>
          <a:effectRef idx="0"/>
          <a:fontRef idx="minor"/>
        </p:style>
      </p:sp>
      <p:sp>
        <p:nvSpPr>
          <p:cNvPr id="294" name="Freeform 30"/>
          <p:cNvSpPr/>
          <p:nvPr/>
        </p:nvSpPr>
        <p:spPr>
          <a:xfrm>
            <a:off x="7149960" y="7714800"/>
            <a:ext cx="1023480" cy="1040400"/>
          </a:xfrm>
          <a:custGeom>
            <a:avLst/>
            <a:gdLst/>
            <a:ahLst/>
            <a:rect l="l" t="t" r="r" b="b"/>
            <a:pathLst>
              <a:path w="1023765" h="1040796">
                <a:moveTo>
                  <a:pt x="0" y="0"/>
                </a:moveTo>
                <a:lnTo>
                  <a:pt x="1023765" y="0"/>
                </a:lnTo>
                <a:lnTo>
                  <a:pt x="1023765" y="1040796"/>
                </a:lnTo>
                <a:lnTo>
                  <a:pt x="0" y="1040796"/>
                </a:lnTo>
                <a:lnTo>
                  <a:pt x="0" y="0"/>
                </a:lnTo>
                <a:close/>
              </a:path>
            </a:pathLst>
          </a:custGeom>
          <a:blipFill rotWithShape="0">
            <a:blip r:embed="rId5"/>
            <a:srcRect/>
            <a:stretch/>
          </a:blipFill>
          <a:ln w="0">
            <a:noFill/>
          </a:ln>
        </p:spPr>
        <p:style>
          <a:lnRef idx="0"/>
          <a:fillRef idx="0"/>
          <a:effectRef idx="0"/>
          <a:fontRef idx="minor"/>
        </p:style>
      </p:sp>
      <p:sp>
        <p:nvSpPr>
          <p:cNvPr id="295" name="Freeform 31"/>
          <p:cNvSpPr/>
          <p:nvPr/>
        </p:nvSpPr>
        <p:spPr>
          <a:xfrm>
            <a:off x="5627520" y="5633280"/>
            <a:ext cx="980280" cy="1069560"/>
          </a:xfrm>
          <a:custGeom>
            <a:avLst/>
            <a:gdLst/>
            <a:ahLst/>
            <a:rect l="l" t="t" r="r" b="b"/>
            <a:pathLst>
              <a:path w="980529" h="1070022">
                <a:moveTo>
                  <a:pt x="0" y="0"/>
                </a:moveTo>
                <a:lnTo>
                  <a:pt x="980529" y="0"/>
                </a:lnTo>
                <a:lnTo>
                  <a:pt x="980529" y="1070021"/>
                </a:lnTo>
                <a:lnTo>
                  <a:pt x="0" y="1070021"/>
                </a:lnTo>
                <a:lnTo>
                  <a:pt x="0" y="0"/>
                </a:lnTo>
                <a:close/>
              </a:path>
            </a:pathLst>
          </a:custGeom>
          <a:blipFill rotWithShape="0">
            <a:blip r:embed="rId6"/>
            <a:srcRect/>
            <a:stretch/>
          </a:blipFill>
          <a:ln w="0">
            <a:noFill/>
          </a:ln>
        </p:spPr>
        <p:style>
          <a:lnRef idx="0"/>
          <a:fillRef idx="0"/>
          <a:effectRef idx="0"/>
          <a:fontRef idx="minor"/>
        </p:style>
      </p:sp>
      <p:grpSp>
        <p:nvGrpSpPr>
          <p:cNvPr id="296" name="Group 15"/>
          <p:cNvGrpSpPr/>
          <p:nvPr/>
        </p:nvGrpSpPr>
        <p:grpSpPr>
          <a:xfrm>
            <a:off x="10585080" y="7397280"/>
            <a:ext cx="6330960" cy="1619280"/>
            <a:chOff x="10585080" y="7397280"/>
            <a:chExt cx="6330960" cy="1619280"/>
          </a:xfrm>
        </p:grpSpPr>
        <p:sp>
          <p:nvSpPr>
            <p:cNvPr id="297" name="Freeform 16"/>
            <p:cNvSpPr/>
            <p:nvPr/>
          </p:nvSpPr>
          <p:spPr>
            <a:xfrm>
              <a:off x="10585080" y="7453080"/>
              <a:ext cx="6330960" cy="1563480"/>
            </a:xfrm>
            <a:custGeom>
              <a:avLst/>
              <a:gdLst/>
              <a:ah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a:ln w="0">
              <a:noFill/>
            </a:ln>
          </p:spPr>
          <p:style>
            <a:lnRef idx="0"/>
            <a:fillRef idx="0"/>
            <a:effectRef idx="0"/>
            <a:fontRef idx="minor"/>
          </p:style>
        </p:sp>
        <p:sp>
          <p:nvSpPr>
            <p:cNvPr id="298" name="TextBox 17"/>
            <p:cNvSpPr/>
            <p:nvPr/>
          </p:nvSpPr>
          <p:spPr>
            <a:xfrm>
              <a:off x="10585080" y="7397280"/>
              <a:ext cx="6330960" cy="1619280"/>
            </a:xfrm>
            <a:prstGeom prst="rect">
              <a:avLst/>
            </a:prstGeom>
            <a:noFill/>
            <a:ln w="0">
              <a:noFill/>
            </a:ln>
          </p:spPr>
          <p:style>
            <a:lnRef idx="0"/>
            <a:fillRef idx="0"/>
            <a:effectRef idx="0"/>
            <a:fontRef idx="minor"/>
          </p:style>
        </p:sp>
      </p:grpSp>
      <p:grpSp>
        <p:nvGrpSpPr>
          <p:cNvPr id="299" name="Group 18"/>
          <p:cNvGrpSpPr/>
          <p:nvPr/>
        </p:nvGrpSpPr>
        <p:grpSpPr>
          <a:xfrm>
            <a:off x="9426960" y="7156080"/>
            <a:ext cx="2381040" cy="2101680"/>
            <a:chOff x="9426960" y="7156080"/>
            <a:chExt cx="2381040" cy="2101680"/>
          </a:xfrm>
        </p:grpSpPr>
        <p:sp>
          <p:nvSpPr>
            <p:cNvPr id="300" name="Freeform 19"/>
            <p:cNvSpPr/>
            <p:nvPr/>
          </p:nvSpPr>
          <p:spPr>
            <a:xfrm>
              <a:off x="9426960" y="7211880"/>
              <a:ext cx="2381040" cy="2045880"/>
            </a:xfrm>
            <a:custGeom>
              <a:avLst/>
              <a:gdLst/>
              <a:ah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cap="sq" w="161925">
              <a:solidFill>
                <a:srgbClr val="000000"/>
              </a:solidFill>
              <a:miter/>
            </a:ln>
          </p:spPr>
          <p:style>
            <a:lnRef idx="0"/>
            <a:fillRef idx="0"/>
            <a:effectRef idx="0"/>
            <a:fontRef idx="minor"/>
          </p:style>
        </p:sp>
        <p:sp>
          <p:nvSpPr>
            <p:cNvPr id="301" name="TextBox 20"/>
            <p:cNvSpPr/>
            <p:nvPr/>
          </p:nvSpPr>
          <p:spPr>
            <a:xfrm>
              <a:off x="9761760" y="7156080"/>
              <a:ext cx="1711080" cy="2101680"/>
            </a:xfrm>
            <a:prstGeom prst="rect">
              <a:avLst/>
            </a:prstGeom>
            <a:noFill/>
            <a:ln w="0">
              <a:noFill/>
            </a:ln>
          </p:spPr>
          <p:style>
            <a:lnRef idx="0"/>
            <a:fillRef idx="0"/>
            <a:effectRef idx="0"/>
            <a:fontRef idx="minor"/>
          </p:style>
        </p:sp>
      </p:grpSp>
      <p:sp>
        <p:nvSpPr>
          <p:cNvPr id="302" name="TextBox 21"/>
          <p:cNvSpPr/>
          <p:nvPr/>
        </p:nvSpPr>
        <p:spPr>
          <a:xfrm>
            <a:off x="11886840" y="7542720"/>
            <a:ext cx="4950360" cy="1389960"/>
          </a:xfrm>
          <a:prstGeom prst="rect">
            <a:avLst/>
          </a:prstGeom>
          <a:noFill/>
          <a:ln w="0">
            <a:noFill/>
          </a:ln>
        </p:spPr>
        <p:style>
          <a:lnRef idx="0"/>
          <a:fillRef idx="0"/>
          <a:effectRef idx="0"/>
          <a:fontRef idx="minor"/>
        </p:style>
        <p:txBody>
          <a:bodyPr lIns="0" rIns="0" tIns="0" bIns="0" anchor="t">
            <a:spAutoFit/>
          </a:bodyPr>
          <a:p>
            <a:pPr>
              <a:lnSpc>
                <a:spcPts val="2188"/>
              </a:lnSpc>
              <a:buNone/>
            </a:pPr>
            <a:r>
              <a:rPr b="0" lang="en-US" sz="2000" spc="154" strike="noStrike">
                <a:solidFill>
                  <a:srgbClr val="f2f4f5"/>
                </a:solidFill>
                <a:latin typeface="Montserrat Light"/>
              </a:rPr>
              <a:t>Occupants' behavior significantly affects energy consumption. So we have to Encourage behavioral changes and promote awareness among occupants.</a:t>
            </a:r>
            <a:endParaRPr b="0" lang="en-IN" sz="2000" spc="-1" strike="noStrike">
              <a:latin typeface="Arial"/>
            </a:endParaRPr>
          </a:p>
        </p:txBody>
      </p:sp>
      <p:sp>
        <p:nvSpPr>
          <p:cNvPr id="303" name="Freeform 31"/>
          <p:cNvSpPr/>
          <p:nvPr/>
        </p:nvSpPr>
        <p:spPr>
          <a:xfrm>
            <a:off x="10026720" y="7679520"/>
            <a:ext cx="980280" cy="1069560"/>
          </a:xfrm>
          <a:custGeom>
            <a:avLst/>
            <a:gdLst/>
            <a:ahLst/>
            <a:rect l="l" t="t" r="r" b="b"/>
            <a:pathLst>
              <a:path w="980529" h="1070022">
                <a:moveTo>
                  <a:pt x="0" y="0"/>
                </a:moveTo>
                <a:lnTo>
                  <a:pt x="980529" y="0"/>
                </a:lnTo>
                <a:lnTo>
                  <a:pt x="980529" y="1070021"/>
                </a:lnTo>
                <a:lnTo>
                  <a:pt x="0" y="1070021"/>
                </a:lnTo>
                <a:lnTo>
                  <a:pt x="0" y="0"/>
                </a:lnTo>
                <a:close/>
              </a:path>
            </a:pathLst>
          </a:custGeom>
          <a:blipFill rotWithShape="0">
            <a:blip r:embed="rId7"/>
            <a:srcRect/>
            <a:stretch/>
          </a:blipFill>
          <a:ln w="0">
            <a:noFill/>
          </a:ln>
        </p:spPr>
        <p:style>
          <a:lnRef idx="0"/>
          <a:fillRef idx="0"/>
          <a:effectRef idx="0"/>
          <a:fontRef idx="minor"/>
        </p:style>
      </p:sp>
      <p:sp>
        <p:nvSpPr>
          <p:cNvPr id="304" name="Freeform 47"/>
          <p:cNvSpPr/>
          <p:nvPr/>
        </p:nvSpPr>
        <p:spPr>
          <a:xfrm>
            <a:off x="13830840" y="5716800"/>
            <a:ext cx="1079640" cy="879480"/>
          </a:xfrm>
          <a:custGeom>
            <a:avLst/>
            <a:gdLst/>
            <a:ahLst/>
            <a:rect l="l" t="t" r="r" b="b"/>
            <a:pathLst>
              <a:path w="1181705" h="887353">
                <a:moveTo>
                  <a:pt x="0" y="0"/>
                </a:moveTo>
                <a:lnTo>
                  <a:pt x="1181705" y="0"/>
                </a:lnTo>
                <a:lnTo>
                  <a:pt x="1181705" y="887353"/>
                </a:lnTo>
                <a:lnTo>
                  <a:pt x="0" y="887353"/>
                </a:lnTo>
                <a:lnTo>
                  <a:pt x="0" y="0"/>
                </a:lnTo>
                <a:close/>
              </a:path>
            </a:pathLst>
          </a:custGeom>
          <a:blipFill rotWithShape="0">
            <a:blip r:embed="rId8"/>
            <a:srcRect/>
            <a:stretch/>
          </a:blipFill>
          <a:ln w="0">
            <a:noFill/>
          </a:ln>
        </p:spPr>
        <p:style>
          <a:lnRef idx="0"/>
          <a:fillRef idx="0"/>
          <a:effectRef idx="0"/>
          <a:fontRef idx="minor"/>
        </p:style>
      </p:sp>
      <p:sp>
        <p:nvSpPr>
          <p:cNvPr id="305" name="Rectangle: Diagonal Corners Rounded 46"/>
          <p:cNvSpPr/>
          <p:nvPr/>
        </p:nvSpPr>
        <p:spPr>
          <a:xfrm>
            <a:off x="13376880" y="5406840"/>
            <a:ext cx="1938960" cy="1563480"/>
          </a:xfrm>
          <a:prstGeom prst="round2DiagRect">
            <a:avLst>
              <a:gd name="adj1" fmla="val 16667"/>
              <a:gd name="adj2" fmla="val 0"/>
            </a:avLst>
          </a:prstGeom>
          <a:noFill/>
          <a:ln w="76200">
            <a:solidFill>
              <a:srgbClr val="000000">
                <a:lumMod val="75000"/>
                <a:lumOff val="25000"/>
              </a:srgbClr>
            </a:solidFill>
            <a:round/>
          </a:ln>
        </p:spPr>
        <p:style>
          <a:lnRef idx="2">
            <a:schemeClr val="accent1">
              <a:shade val="15000"/>
            </a:schemeClr>
          </a:lnRef>
          <a:fillRef idx="1">
            <a:schemeClr val="accent1"/>
          </a:fillRef>
          <a:effectRef idx="0">
            <a:schemeClr val="accent1"/>
          </a:effectRef>
          <a:fontRef idx="minor"/>
        </p:style>
      </p:sp>
      <p:sp>
        <p:nvSpPr>
          <p:cNvPr id="306" name="Freeform 47"/>
          <p:cNvSpPr/>
          <p:nvPr/>
        </p:nvSpPr>
        <p:spPr>
          <a:xfrm>
            <a:off x="10020960" y="3661200"/>
            <a:ext cx="1079640" cy="879480"/>
          </a:xfrm>
          <a:custGeom>
            <a:avLst/>
            <a:gdLst/>
            <a:ahLst/>
            <a:rect l="l" t="t" r="r" b="b"/>
            <a:pathLst>
              <a:path w="1181705" h="887353">
                <a:moveTo>
                  <a:pt x="0" y="0"/>
                </a:moveTo>
                <a:lnTo>
                  <a:pt x="1181705" y="0"/>
                </a:lnTo>
                <a:lnTo>
                  <a:pt x="1181705" y="887353"/>
                </a:lnTo>
                <a:lnTo>
                  <a:pt x="0" y="887353"/>
                </a:lnTo>
                <a:lnTo>
                  <a:pt x="0" y="0"/>
                </a:lnTo>
                <a:close/>
              </a:path>
            </a:pathLst>
          </a:custGeom>
          <a:blipFill rotWithShape="0">
            <a:blip r:embed="rId9"/>
            <a:srcRect/>
            <a:stretch/>
          </a:blipFill>
          <a:ln w="0">
            <a:noFill/>
          </a:ln>
        </p:spPr>
        <p:style>
          <a:lnRef idx="0"/>
          <a:fillRef idx="0"/>
          <a:effectRef idx="0"/>
          <a:fontRef idx="minor"/>
        </p:style>
      </p:sp>
      <p:sp>
        <p:nvSpPr>
          <p:cNvPr id="307" name="Rectangle: Diagonal Corners Rounded 48"/>
          <p:cNvSpPr/>
          <p:nvPr/>
        </p:nvSpPr>
        <p:spPr>
          <a:xfrm>
            <a:off x="9567000" y="3351240"/>
            <a:ext cx="1938960" cy="1563480"/>
          </a:xfrm>
          <a:prstGeom prst="round2DiagRect">
            <a:avLst>
              <a:gd name="adj1" fmla="val 16667"/>
              <a:gd name="adj2" fmla="val 0"/>
            </a:avLst>
          </a:prstGeom>
          <a:noFill/>
          <a:ln w="76200">
            <a:solidFill>
              <a:srgbClr val="000000">
                <a:lumMod val="75000"/>
                <a:lumOff val="25000"/>
              </a:srgbClr>
            </a:solidFill>
            <a:round/>
          </a:ln>
        </p:spPr>
        <p:style>
          <a:lnRef idx="2">
            <a:schemeClr val="accent1">
              <a:shade val="15000"/>
            </a:schemeClr>
          </a:lnRef>
          <a:fillRef idx="1">
            <a:schemeClr val="accent1"/>
          </a:fillRef>
          <a:effectRef idx="0">
            <a:schemeClr val="accent1"/>
          </a:effectRef>
          <a:fontRef idx="minor"/>
        </p:style>
      </p:sp>
      <p:sp>
        <p:nvSpPr>
          <p:cNvPr id="308" name="Freeform 47"/>
          <p:cNvSpPr/>
          <p:nvPr/>
        </p:nvSpPr>
        <p:spPr>
          <a:xfrm>
            <a:off x="2706120" y="5718240"/>
            <a:ext cx="1079640" cy="879480"/>
          </a:xfrm>
          <a:custGeom>
            <a:avLst/>
            <a:gdLst/>
            <a:ahLst/>
            <a:rect l="l" t="t" r="r" b="b"/>
            <a:pathLst>
              <a:path w="1181705" h="887353">
                <a:moveTo>
                  <a:pt x="0" y="0"/>
                </a:moveTo>
                <a:lnTo>
                  <a:pt x="1181705" y="0"/>
                </a:lnTo>
                <a:lnTo>
                  <a:pt x="1181705" y="887353"/>
                </a:lnTo>
                <a:lnTo>
                  <a:pt x="0" y="887353"/>
                </a:lnTo>
                <a:lnTo>
                  <a:pt x="0" y="0"/>
                </a:lnTo>
                <a:close/>
              </a:path>
            </a:pathLst>
          </a:custGeom>
          <a:blipFill rotWithShape="0">
            <a:blip r:embed="rId10"/>
            <a:srcRect/>
            <a:stretch/>
          </a:blipFill>
          <a:ln w="0">
            <a:noFill/>
          </a:ln>
        </p:spPr>
        <p:style>
          <a:lnRef idx="0"/>
          <a:fillRef idx="0"/>
          <a:effectRef idx="0"/>
          <a:fontRef idx="minor"/>
        </p:style>
      </p:sp>
      <p:sp>
        <p:nvSpPr>
          <p:cNvPr id="309" name="Rectangle: Diagonal Corners Rounded 50"/>
          <p:cNvSpPr/>
          <p:nvPr/>
        </p:nvSpPr>
        <p:spPr>
          <a:xfrm>
            <a:off x="2251800" y="5407920"/>
            <a:ext cx="1938960" cy="1563480"/>
          </a:xfrm>
          <a:prstGeom prst="round2DiagRect">
            <a:avLst>
              <a:gd name="adj1" fmla="val 16667"/>
              <a:gd name="adj2" fmla="val 0"/>
            </a:avLst>
          </a:prstGeom>
          <a:noFill/>
          <a:ln w="76200">
            <a:solidFill>
              <a:srgbClr val="000000">
                <a:lumMod val="75000"/>
                <a:lumOff val="25000"/>
              </a:srgbClr>
            </a:solidFill>
            <a:round/>
          </a:ln>
        </p:spPr>
        <p:style>
          <a:lnRef idx="2">
            <a:schemeClr val="accent1">
              <a:shade val="15000"/>
            </a:schemeClr>
          </a:lnRef>
          <a:fillRef idx="1">
            <a:schemeClr val="accent1"/>
          </a:fillRef>
          <a:effectRef idx="0">
            <a:schemeClr val="accent1"/>
          </a:effectRef>
          <a:fontRef idx="minor"/>
        </p:style>
      </p:sp>
    </p:spTree>
  </p:cSld>
  <p:transition spd="slow">
    <p:fad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grpSp>
        <p:nvGrpSpPr>
          <p:cNvPr id="311" name="Group 3"/>
          <p:cNvGrpSpPr/>
          <p:nvPr/>
        </p:nvGrpSpPr>
        <p:grpSpPr>
          <a:xfrm>
            <a:off x="-72360" y="5338800"/>
            <a:ext cx="18360000" cy="1088280"/>
            <a:chOff x="-72360" y="5338800"/>
            <a:chExt cx="18360000" cy="1088280"/>
          </a:xfrm>
        </p:grpSpPr>
        <p:sp>
          <p:nvSpPr>
            <p:cNvPr id="312" name="Freeform 4"/>
            <p:cNvSpPr/>
            <p:nvPr/>
          </p:nvSpPr>
          <p:spPr>
            <a:xfrm rot="16200000">
              <a:off x="8599680" y="-3260520"/>
              <a:ext cx="1088280" cy="18287640"/>
            </a:xfrm>
            <a:custGeom>
              <a:avLst/>
              <a:gdLst/>
              <a:ahLst/>
              <a:rect l="l" t="t" r="r" b="b"/>
              <a:pathLst>
                <a:path w="286687" h="4816592">
                  <a:moveTo>
                    <a:pt x="0" y="0"/>
                  </a:moveTo>
                  <a:lnTo>
                    <a:pt x="286687" y="0"/>
                  </a:lnTo>
                  <a:lnTo>
                    <a:pt x="286687" y="4816592"/>
                  </a:lnTo>
                  <a:lnTo>
                    <a:pt x="0" y="4816592"/>
                  </a:lnTo>
                  <a:close/>
                </a:path>
              </a:pathLst>
            </a:custGeom>
            <a:gradFill rotWithShape="0">
              <a:gsLst>
                <a:gs pos="0">
                  <a:srgbClr val="b4b4b4">
                    <a:alpha val="47058"/>
                  </a:srgbClr>
                </a:gs>
                <a:gs pos="100000">
                  <a:srgbClr val="eeeeee">
                    <a:alpha val="40000"/>
                  </a:srgbClr>
                </a:gs>
              </a:gsLst>
              <a:lin ang="0"/>
            </a:gradFill>
            <a:ln w="0">
              <a:noFill/>
            </a:ln>
          </p:spPr>
          <p:style>
            <a:lnRef idx="0"/>
            <a:fillRef idx="0"/>
            <a:effectRef idx="0"/>
            <a:fontRef idx="minor"/>
          </p:style>
        </p:sp>
        <p:sp>
          <p:nvSpPr>
            <p:cNvPr id="313" name="TextBox 5"/>
            <p:cNvSpPr/>
            <p:nvPr/>
          </p:nvSpPr>
          <p:spPr>
            <a:xfrm rot="16200000">
              <a:off x="8563320" y="-3296880"/>
              <a:ext cx="1088280" cy="18360000"/>
            </a:xfrm>
            <a:prstGeom prst="rect">
              <a:avLst/>
            </a:prstGeom>
            <a:noFill/>
            <a:ln w="0">
              <a:noFill/>
            </a:ln>
          </p:spPr>
          <p:style>
            <a:lnRef idx="0"/>
            <a:fillRef idx="0"/>
            <a:effectRef idx="0"/>
            <a:fontRef idx="minor"/>
          </p:style>
        </p:sp>
      </p:grpSp>
      <p:sp>
        <p:nvSpPr>
          <p:cNvPr id="314" name="Freeform 6"/>
          <p:cNvSpPr/>
          <p:nvPr/>
        </p:nvSpPr>
        <p:spPr>
          <a:xfrm>
            <a:off x="18000" y="6235200"/>
            <a:ext cx="18269640" cy="7467480"/>
          </a:xfrm>
          <a:custGeom>
            <a:avLst/>
            <a:gdLst/>
            <a:ahLst/>
            <a:rect l="l" t="t" r="r" b="b"/>
            <a:pathLst>
              <a:path w="18270100" h="7467944">
                <a:moveTo>
                  <a:pt x="0" y="0"/>
                </a:moveTo>
                <a:lnTo>
                  <a:pt x="18270100" y="0"/>
                </a:lnTo>
                <a:lnTo>
                  <a:pt x="18270100" y="7467944"/>
                </a:lnTo>
                <a:lnTo>
                  <a:pt x="0" y="7467944"/>
                </a:lnTo>
                <a:lnTo>
                  <a:pt x="0" y="0"/>
                </a:lnTo>
                <a:close/>
              </a:path>
            </a:pathLst>
          </a:custGeom>
          <a:blipFill rotWithShape="0">
            <a:blip r:embed="rId2"/>
            <a:srcRect/>
            <a:stretch/>
          </a:blipFill>
          <a:ln w="0">
            <a:noFill/>
          </a:ln>
        </p:spPr>
        <p:style>
          <a:lnRef idx="0"/>
          <a:fillRef idx="0"/>
          <a:effectRef idx="0"/>
          <a:fontRef idx="minor"/>
        </p:style>
      </p:sp>
      <p:grpSp>
        <p:nvGrpSpPr>
          <p:cNvPr id="315" name="Group 7"/>
          <p:cNvGrpSpPr/>
          <p:nvPr/>
        </p:nvGrpSpPr>
        <p:grpSpPr>
          <a:xfrm>
            <a:off x="1739520" y="3959280"/>
            <a:ext cx="4594680" cy="3645360"/>
            <a:chOff x="1739520" y="3959280"/>
            <a:chExt cx="4594680" cy="3645360"/>
          </a:xfrm>
        </p:grpSpPr>
        <p:sp>
          <p:nvSpPr>
            <p:cNvPr id="316" name="Freeform 8"/>
            <p:cNvSpPr/>
            <p:nvPr/>
          </p:nvSpPr>
          <p:spPr>
            <a:xfrm>
              <a:off x="1739520" y="4031640"/>
              <a:ext cx="4594680" cy="3573000"/>
            </a:xfrm>
            <a:custGeom>
              <a:avLst/>
              <a:gdLst/>
              <a:ah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cap="sq" w="38100">
              <a:solidFill>
                <a:srgbClr val="363636"/>
              </a:solidFill>
              <a:miter/>
            </a:ln>
          </p:spPr>
          <p:style>
            <a:lnRef idx="0"/>
            <a:fillRef idx="0"/>
            <a:effectRef idx="0"/>
            <a:fontRef idx="minor"/>
          </p:style>
        </p:sp>
        <p:sp>
          <p:nvSpPr>
            <p:cNvPr id="317" name="TextBox 9"/>
            <p:cNvSpPr/>
            <p:nvPr/>
          </p:nvSpPr>
          <p:spPr>
            <a:xfrm>
              <a:off x="1739520" y="3959280"/>
              <a:ext cx="4594680" cy="3645360"/>
            </a:xfrm>
            <a:prstGeom prst="rect">
              <a:avLst/>
            </a:prstGeom>
            <a:noFill/>
            <a:ln w="0">
              <a:noFill/>
            </a:ln>
          </p:spPr>
          <p:style>
            <a:lnRef idx="0"/>
            <a:fillRef idx="0"/>
            <a:effectRef idx="0"/>
            <a:fontRef idx="minor"/>
          </p:style>
        </p:sp>
      </p:grpSp>
      <p:sp>
        <p:nvSpPr>
          <p:cNvPr id="318" name="TextBox 10"/>
          <p:cNvSpPr/>
          <p:nvPr/>
        </p:nvSpPr>
        <p:spPr>
          <a:xfrm>
            <a:off x="4691880" y="1028880"/>
            <a:ext cx="8903880" cy="925560"/>
          </a:xfrm>
          <a:prstGeom prst="rect">
            <a:avLst/>
          </a:prstGeom>
          <a:noFill/>
          <a:ln w="0">
            <a:noFill/>
          </a:ln>
        </p:spPr>
        <p:style>
          <a:lnRef idx="0"/>
          <a:fillRef idx="0"/>
          <a:effectRef idx="0"/>
          <a:fontRef idx="minor"/>
        </p:style>
        <p:txBody>
          <a:bodyPr lIns="0" rIns="0" tIns="0" bIns="0" anchor="t">
            <a:spAutoFit/>
          </a:bodyPr>
          <a:p>
            <a:pPr algn="ctr">
              <a:lnSpc>
                <a:spcPts val="7291"/>
              </a:lnSpc>
              <a:buNone/>
              <a:tabLst>
                <a:tab algn="l" pos="0"/>
              </a:tabLst>
            </a:pPr>
            <a:r>
              <a:rPr b="0" lang="en-US" sz="5280" spc="182" strike="noStrike">
                <a:solidFill>
                  <a:srgbClr val="010101"/>
                </a:solidFill>
                <a:latin typeface="Archivo Black"/>
              </a:rPr>
              <a:t>FUTURE WORK</a:t>
            </a:r>
            <a:endParaRPr b="0" lang="en-IN" sz="5280" spc="-1" strike="noStrike">
              <a:latin typeface="Arial"/>
            </a:endParaRPr>
          </a:p>
        </p:txBody>
      </p:sp>
      <p:grpSp>
        <p:nvGrpSpPr>
          <p:cNvPr id="319" name="Group 12"/>
          <p:cNvGrpSpPr/>
          <p:nvPr/>
        </p:nvGrpSpPr>
        <p:grpSpPr>
          <a:xfrm>
            <a:off x="2954160" y="3875400"/>
            <a:ext cx="157320" cy="161640"/>
            <a:chOff x="2954160" y="3875400"/>
            <a:chExt cx="157320" cy="161640"/>
          </a:xfrm>
        </p:grpSpPr>
        <p:sp>
          <p:nvSpPr>
            <p:cNvPr id="320" name="Freeform 13"/>
            <p:cNvSpPr/>
            <p:nvPr/>
          </p:nvSpPr>
          <p:spPr>
            <a:xfrm>
              <a:off x="2954160" y="3875400"/>
              <a:ext cx="157320" cy="161640"/>
            </a:xfrm>
            <a:custGeom>
              <a:avLst/>
              <a:gdLst/>
              <a:ah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a:ln w="0">
              <a:noFill/>
            </a:ln>
          </p:spPr>
          <p:style>
            <a:lnRef idx="0"/>
            <a:fillRef idx="0"/>
            <a:effectRef idx="0"/>
            <a:fontRef idx="minor"/>
          </p:style>
        </p:sp>
      </p:grpSp>
      <p:grpSp>
        <p:nvGrpSpPr>
          <p:cNvPr id="321" name="Group 14"/>
          <p:cNvGrpSpPr/>
          <p:nvPr/>
        </p:nvGrpSpPr>
        <p:grpSpPr>
          <a:xfrm>
            <a:off x="1981440" y="3875400"/>
            <a:ext cx="1051920" cy="1149120"/>
            <a:chOff x="1981440" y="3875400"/>
            <a:chExt cx="1051920" cy="1149120"/>
          </a:xfrm>
        </p:grpSpPr>
        <p:sp>
          <p:nvSpPr>
            <p:cNvPr id="322" name="Freeform 15"/>
            <p:cNvSpPr/>
            <p:nvPr/>
          </p:nvSpPr>
          <p:spPr>
            <a:xfrm>
              <a:off x="1981440" y="3875400"/>
              <a:ext cx="1051920" cy="1149120"/>
            </a:xfrm>
            <a:custGeom>
              <a:avLst/>
              <a:gdLst/>
              <a:ah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a:ln w="0">
              <a:noFill/>
            </a:ln>
          </p:spPr>
          <p:style>
            <a:lnRef idx="0"/>
            <a:fillRef idx="0"/>
            <a:effectRef idx="0"/>
            <a:fontRef idx="minor"/>
          </p:style>
        </p:sp>
      </p:grpSp>
      <p:grpSp>
        <p:nvGrpSpPr>
          <p:cNvPr id="323" name="Group 16"/>
          <p:cNvGrpSpPr/>
          <p:nvPr/>
        </p:nvGrpSpPr>
        <p:grpSpPr>
          <a:xfrm>
            <a:off x="1981440" y="5281920"/>
            <a:ext cx="2055240" cy="2055600"/>
            <a:chOff x="1981440" y="5281920"/>
            <a:chExt cx="2055240" cy="2055600"/>
          </a:xfrm>
        </p:grpSpPr>
        <p:sp>
          <p:nvSpPr>
            <p:cNvPr id="324" name="Freeform 17"/>
            <p:cNvSpPr/>
            <p:nvPr/>
          </p:nvSpPr>
          <p:spPr>
            <a:xfrm>
              <a:off x="1981440" y="5281920"/>
              <a:ext cx="2055240" cy="205560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3"/>
              <a:srcRect/>
              <a:stretch/>
            </a:blipFill>
            <a:ln w="0">
              <a:noFill/>
            </a:ln>
          </p:spPr>
          <p:style>
            <a:lnRef idx="0"/>
            <a:fillRef idx="0"/>
            <a:effectRef idx="0"/>
            <a:fontRef idx="minor"/>
          </p:style>
        </p:sp>
      </p:grpSp>
      <p:sp>
        <p:nvSpPr>
          <p:cNvPr id="325" name="TextBox 18"/>
          <p:cNvSpPr/>
          <p:nvPr/>
        </p:nvSpPr>
        <p:spPr>
          <a:xfrm>
            <a:off x="3211560" y="4255200"/>
            <a:ext cx="2919240" cy="759960"/>
          </a:xfrm>
          <a:prstGeom prst="rect">
            <a:avLst/>
          </a:prstGeom>
          <a:noFill/>
          <a:ln w="0">
            <a:noFill/>
          </a:ln>
        </p:spPr>
        <p:style>
          <a:lnRef idx="0"/>
          <a:fillRef idx="0"/>
          <a:effectRef idx="0"/>
          <a:fontRef idx="minor"/>
        </p:style>
        <p:txBody>
          <a:bodyPr lIns="0" rIns="0" tIns="0" bIns="0" anchor="t">
            <a:spAutoFit/>
          </a:bodyPr>
          <a:p>
            <a:pPr>
              <a:lnSpc>
                <a:spcPts val="2993"/>
              </a:lnSpc>
              <a:buNone/>
              <a:tabLst>
                <a:tab algn="l" pos="0"/>
              </a:tabLst>
            </a:pPr>
            <a:r>
              <a:rPr b="0" lang="en-US" sz="2170" spc="211" strike="noStrike">
                <a:solidFill>
                  <a:srgbClr val="000000"/>
                </a:solidFill>
                <a:latin typeface="Montserrat Classic Bold"/>
              </a:rPr>
              <a:t>Integrated Smart Systems</a:t>
            </a:r>
            <a:endParaRPr b="0" lang="en-IN" sz="2170" spc="-1" strike="noStrike">
              <a:latin typeface="Arial"/>
            </a:endParaRPr>
          </a:p>
        </p:txBody>
      </p:sp>
      <p:sp>
        <p:nvSpPr>
          <p:cNvPr id="326" name="TextBox 19"/>
          <p:cNvSpPr/>
          <p:nvPr/>
        </p:nvSpPr>
        <p:spPr>
          <a:xfrm>
            <a:off x="4160520" y="5522400"/>
            <a:ext cx="2174040" cy="1350360"/>
          </a:xfrm>
          <a:prstGeom prst="rect">
            <a:avLst/>
          </a:prstGeom>
          <a:noFill/>
          <a:ln w="0">
            <a:noFill/>
          </a:ln>
        </p:spPr>
        <p:style>
          <a:lnRef idx="0"/>
          <a:fillRef idx="0"/>
          <a:effectRef idx="0"/>
          <a:fontRef idx="minor"/>
        </p:style>
        <p:txBody>
          <a:bodyPr lIns="0" rIns="0" tIns="0" bIns="0" anchor="t">
            <a:spAutoFit/>
          </a:bodyPr>
          <a:p>
            <a:pPr>
              <a:lnSpc>
                <a:spcPts val="1772"/>
              </a:lnSpc>
              <a:buNone/>
            </a:pPr>
            <a:r>
              <a:rPr b="0" lang="en-US" sz="1800" spc="123" strike="noStrike">
                <a:solidFill>
                  <a:srgbClr val="000000"/>
                </a:solidFill>
                <a:latin typeface="Montserrat Light"/>
              </a:rPr>
              <a:t>Develop and implement smart systems to optimize energy efficiency.</a:t>
            </a:r>
            <a:endParaRPr b="0" lang="en-IN" sz="1800" spc="-1" strike="noStrike">
              <a:latin typeface="Arial"/>
            </a:endParaRPr>
          </a:p>
        </p:txBody>
      </p:sp>
      <p:grpSp>
        <p:nvGrpSpPr>
          <p:cNvPr id="327" name="Group 21"/>
          <p:cNvGrpSpPr/>
          <p:nvPr/>
        </p:nvGrpSpPr>
        <p:grpSpPr>
          <a:xfrm>
            <a:off x="6844320" y="3959280"/>
            <a:ext cx="4594680" cy="3645360"/>
            <a:chOff x="6844320" y="3959280"/>
            <a:chExt cx="4594680" cy="3645360"/>
          </a:xfrm>
        </p:grpSpPr>
        <p:sp>
          <p:nvSpPr>
            <p:cNvPr id="328" name="Freeform 22"/>
            <p:cNvSpPr/>
            <p:nvPr/>
          </p:nvSpPr>
          <p:spPr>
            <a:xfrm>
              <a:off x="6844320" y="4031640"/>
              <a:ext cx="4594680" cy="3573000"/>
            </a:xfrm>
            <a:custGeom>
              <a:avLst/>
              <a:gdLst/>
              <a:ah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cap="sq" w="38100">
              <a:solidFill>
                <a:srgbClr val="363636"/>
              </a:solidFill>
              <a:miter/>
            </a:ln>
          </p:spPr>
          <p:style>
            <a:lnRef idx="0"/>
            <a:fillRef idx="0"/>
            <a:effectRef idx="0"/>
            <a:fontRef idx="minor"/>
          </p:style>
        </p:sp>
        <p:sp>
          <p:nvSpPr>
            <p:cNvPr id="329" name="TextBox 23"/>
            <p:cNvSpPr/>
            <p:nvPr/>
          </p:nvSpPr>
          <p:spPr>
            <a:xfrm>
              <a:off x="6844320" y="3959280"/>
              <a:ext cx="4594680" cy="3645360"/>
            </a:xfrm>
            <a:prstGeom prst="rect">
              <a:avLst/>
            </a:prstGeom>
            <a:noFill/>
            <a:ln w="0">
              <a:noFill/>
            </a:ln>
          </p:spPr>
          <p:style>
            <a:lnRef idx="0"/>
            <a:fillRef idx="0"/>
            <a:effectRef idx="0"/>
            <a:fontRef idx="minor"/>
          </p:style>
        </p:sp>
      </p:grpSp>
      <p:grpSp>
        <p:nvGrpSpPr>
          <p:cNvPr id="330" name="Group 24"/>
          <p:cNvGrpSpPr/>
          <p:nvPr/>
        </p:nvGrpSpPr>
        <p:grpSpPr>
          <a:xfrm>
            <a:off x="8058960" y="3875400"/>
            <a:ext cx="157320" cy="161640"/>
            <a:chOff x="8058960" y="3875400"/>
            <a:chExt cx="157320" cy="161640"/>
          </a:xfrm>
        </p:grpSpPr>
        <p:sp>
          <p:nvSpPr>
            <p:cNvPr id="331" name="Freeform 25"/>
            <p:cNvSpPr/>
            <p:nvPr/>
          </p:nvSpPr>
          <p:spPr>
            <a:xfrm>
              <a:off x="8058960" y="3875400"/>
              <a:ext cx="157320" cy="161640"/>
            </a:xfrm>
            <a:custGeom>
              <a:avLst/>
              <a:gdLst/>
              <a:ah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a:ln w="0">
              <a:noFill/>
            </a:ln>
          </p:spPr>
          <p:style>
            <a:lnRef idx="0"/>
            <a:fillRef idx="0"/>
            <a:effectRef idx="0"/>
            <a:fontRef idx="minor"/>
          </p:style>
        </p:sp>
      </p:grpSp>
      <p:grpSp>
        <p:nvGrpSpPr>
          <p:cNvPr id="332" name="Group 26"/>
          <p:cNvGrpSpPr/>
          <p:nvPr/>
        </p:nvGrpSpPr>
        <p:grpSpPr>
          <a:xfrm>
            <a:off x="7086240" y="3875400"/>
            <a:ext cx="1051920" cy="1149120"/>
            <a:chOff x="7086240" y="3875400"/>
            <a:chExt cx="1051920" cy="1149120"/>
          </a:xfrm>
        </p:grpSpPr>
        <p:sp>
          <p:nvSpPr>
            <p:cNvPr id="333" name="Freeform 27"/>
            <p:cNvSpPr/>
            <p:nvPr/>
          </p:nvSpPr>
          <p:spPr>
            <a:xfrm>
              <a:off x="7086240" y="3875400"/>
              <a:ext cx="1051920" cy="1149120"/>
            </a:xfrm>
            <a:custGeom>
              <a:avLst/>
              <a:gdLst/>
              <a:ah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a:ln w="0">
              <a:noFill/>
            </a:ln>
          </p:spPr>
          <p:style>
            <a:lnRef idx="0"/>
            <a:fillRef idx="0"/>
            <a:effectRef idx="0"/>
            <a:fontRef idx="minor"/>
          </p:style>
        </p:sp>
      </p:grpSp>
      <p:grpSp>
        <p:nvGrpSpPr>
          <p:cNvPr id="334" name="Group 28"/>
          <p:cNvGrpSpPr/>
          <p:nvPr/>
        </p:nvGrpSpPr>
        <p:grpSpPr>
          <a:xfrm>
            <a:off x="7086240" y="5281920"/>
            <a:ext cx="2055240" cy="2055600"/>
            <a:chOff x="7086240" y="5281920"/>
            <a:chExt cx="2055240" cy="2055600"/>
          </a:xfrm>
        </p:grpSpPr>
        <p:sp>
          <p:nvSpPr>
            <p:cNvPr id="335" name="Freeform 29"/>
            <p:cNvSpPr/>
            <p:nvPr/>
          </p:nvSpPr>
          <p:spPr>
            <a:xfrm>
              <a:off x="7086240" y="5281920"/>
              <a:ext cx="2055240" cy="205560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4"/>
              <a:srcRect/>
              <a:stretch/>
            </a:blipFill>
            <a:ln w="0">
              <a:noFill/>
            </a:ln>
          </p:spPr>
          <p:style>
            <a:lnRef idx="0"/>
            <a:fillRef idx="0"/>
            <a:effectRef idx="0"/>
            <a:fontRef idx="minor"/>
          </p:style>
        </p:sp>
      </p:grpSp>
      <p:sp>
        <p:nvSpPr>
          <p:cNvPr id="336" name="TextBox 30"/>
          <p:cNvSpPr/>
          <p:nvPr/>
        </p:nvSpPr>
        <p:spPr>
          <a:xfrm>
            <a:off x="8214480" y="4137120"/>
            <a:ext cx="2919240" cy="1140120"/>
          </a:xfrm>
          <a:prstGeom prst="rect">
            <a:avLst/>
          </a:prstGeom>
          <a:noFill/>
          <a:ln w="0">
            <a:noFill/>
          </a:ln>
        </p:spPr>
        <p:style>
          <a:lnRef idx="0"/>
          <a:fillRef idx="0"/>
          <a:effectRef idx="0"/>
          <a:fontRef idx="minor"/>
        </p:style>
        <p:txBody>
          <a:bodyPr lIns="0" rIns="0" tIns="0" bIns="0" anchor="t">
            <a:spAutoFit/>
          </a:bodyPr>
          <a:p>
            <a:pPr>
              <a:lnSpc>
                <a:spcPts val="2993"/>
              </a:lnSpc>
              <a:buNone/>
              <a:tabLst>
                <a:tab algn="l" pos="0"/>
              </a:tabLst>
            </a:pPr>
            <a:r>
              <a:rPr b="0" lang="en-US" sz="2170" spc="211" strike="noStrike">
                <a:solidFill>
                  <a:srgbClr val="000000"/>
                </a:solidFill>
                <a:latin typeface="Montserrat Classic Bold"/>
              </a:rPr>
              <a:t>Behavioral Adaptation Strategies</a:t>
            </a:r>
            <a:endParaRPr b="0" lang="en-IN" sz="2170" spc="-1" strike="noStrike">
              <a:latin typeface="Arial"/>
            </a:endParaRPr>
          </a:p>
        </p:txBody>
      </p:sp>
      <p:sp>
        <p:nvSpPr>
          <p:cNvPr id="337" name="TextBox 31"/>
          <p:cNvSpPr/>
          <p:nvPr/>
        </p:nvSpPr>
        <p:spPr>
          <a:xfrm>
            <a:off x="9259920" y="5319360"/>
            <a:ext cx="1975320" cy="2025360"/>
          </a:xfrm>
          <a:prstGeom prst="rect">
            <a:avLst/>
          </a:prstGeom>
          <a:noFill/>
          <a:ln w="0">
            <a:noFill/>
          </a:ln>
        </p:spPr>
        <p:style>
          <a:lnRef idx="0"/>
          <a:fillRef idx="0"/>
          <a:effectRef idx="0"/>
          <a:fontRef idx="minor"/>
        </p:style>
        <p:txBody>
          <a:bodyPr lIns="0" rIns="0" tIns="0" bIns="0" anchor="t">
            <a:spAutoFit/>
          </a:bodyPr>
          <a:p>
            <a:pPr>
              <a:lnSpc>
                <a:spcPts val="1772"/>
              </a:lnSpc>
              <a:buNone/>
            </a:pPr>
            <a:r>
              <a:rPr b="0" lang="en-US" sz="1600" spc="123" strike="noStrike">
                <a:solidFill>
                  <a:srgbClr val="000000"/>
                </a:solidFill>
                <a:latin typeface="Montserrat Light"/>
              </a:rPr>
              <a:t>Research innovative strategies to influence occupants' behavior, encouraging energy-conscious habits</a:t>
            </a:r>
            <a:endParaRPr b="0" lang="en-IN" sz="1600" spc="-1" strike="noStrike">
              <a:latin typeface="Arial"/>
            </a:endParaRPr>
          </a:p>
        </p:txBody>
      </p:sp>
      <p:grpSp>
        <p:nvGrpSpPr>
          <p:cNvPr id="338" name="Group 33"/>
          <p:cNvGrpSpPr/>
          <p:nvPr/>
        </p:nvGrpSpPr>
        <p:grpSpPr>
          <a:xfrm>
            <a:off x="11953440" y="3959280"/>
            <a:ext cx="4594680" cy="3645360"/>
            <a:chOff x="11953440" y="3959280"/>
            <a:chExt cx="4594680" cy="3645360"/>
          </a:xfrm>
        </p:grpSpPr>
        <p:sp>
          <p:nvSpPr>
            <p:cNvPr id="339" name="Freeform 34"/>
            <p:cNvSpPr/>
            <p:nvPr/>
          </p:nvSpPr>
          <p:spPr>
            <a:xfrm>
              <a:off x="11953440" y="4031640"/>
              <a:ext cx="4594680" cy="3573000"/>
            </a:xfrm>
            <a:custGeom>
              <a:avLst/>
              <a:gdLst/>
              <a:ah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cap="sq" w="38100">
              <a:solidFill>
                <a:srgbClr val="363636"/>
              </a:solidFill>
              <a:miter/>
            </a:ln>
          </p:spPr>
          <p:style>
            <a:lnRef idx="0"/>
            <a:fillRef idx="0"/>
            <a:effectRef idx="0"/>
            <a:fontRef idx="minor"/>
          </p:style>
        </p:sp>
        <p:sp>
          <p:nvSpPr>
            <p:cNvPr id="340" name="TextBox 35"/>
            <p:cNvSpPr/>
            <p:nvPr/>
          </p:nvSpPr>
          <p:spPr>
            <a:xfrm>
              <a:off x="11953440" y="3959280"/>
              <a:ext cx="4594680" cy="3645360"/>
            </a:xfrm>
            <a:prstGeom prst="rect">
              <a:avLst/>
            </a:prstGeom>
            <a:noFill/>
            <a:ln w="0">
              <a:noFill/>
            </a:ln>
          </p:spPr>
          <p:style>
            <a:lnRef idx="0"/>
            <a:fillRef idx="0"/>
            <a:effectRef idx="0"/>
            <a:fontRef idx="minor"/>
          </p:style>
        </p:sp>
      </p:grpSp>
      <p:grpSp>
        <p:nvGrpSpPr>
          <p:cNvPr id="341" name="Group 36"/>
          <p:cNvGrpSpPr/>
          <p:nvPr/>
        </p:nvGrpSpPr>
        <p:grpSpPr>
          <a:xfrm>
            <a:off x="13168080" y="3875400"/>
            <a:ext cx="157320" cy="161640"/>
            <a:chOff x="13168080" y="3875400"/>
            <a:chExt cx="157320" cy="161640"/>
          </a:xfrm>
        </p:grpSpPr>
        <p:sp>
          <p:nvSpPr>
            <p:cNvPr id="342" name="Freeform 37"/>
            <p:cNvSpPr/>
            <p:nvPr/>
          </p:nvSpPr>
          <p:spPr>
            <a:xfrm>
              <a:off x="13168080" y="3875400"/>
              <a:ext cx="157320" cy="161640"/>
            </a:xfrm>
            <a:custGeom>
              <a:avLst/>
              <a:gdLst/>
              <a:ah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a:ln w="0">
              <a:noFill/>
            </a:ln>
          </p:spPr>
          <p:style>
            <a:lnRef idx="0"/>
            <a:fillRef idx="0"/>
            <a:effectRef idx="0"/>
            <a:fontRef idx="minor"/>
          </p:style>
        </p:sp>
      </p:grpSp>
      <p:grpSp>
        <p:nvGrpSpPr>
          <p:cNvPr id="343" name="Group 38"/>
          <p:cNvGrpSpPr/>
          <p:nvPr/>
        </p:nvGrpSpPr>
        <p:grpSpPr>
          <a:xfrm>
            <a:off x="12195360" y="3875400"/>
            <a:ext cx="1051920" cy="1149120"/>
            <a:chOff x="12195360" y="3875400"/>
            <a:chExt cx="1051920" cy="1149120"/>
          </a:xfrm>
        </p:grpSpPr>
        <p:sp>
          <p:nvSpPr>
            <p:cNvPr id="344" name="Freeform 39"/>
            <p:cNvSpPr/>
            <p:nvPr/>
          </p:nvSpPr>
          <p:spPr>
            <a:xfrm>
              <a:off x="12195360" y="3875400"/>
              <a:ext cx="1051920" cy="1149120"/>
            </a:xfrm>
            <a:custGeom>
              <a:avLst/>
              <a:gdLst/>
              <a:ah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a:ln w="0">
              <a:noFill/>
            </a:ln>
          </p:spPr>
          <p:style>
            <a:lnRef idx="0"/>
            <a:fillRef idx="0"/>
            <a:effectRef idx="0"/>
            <a:fontRef idx="minor"/>
          </p:style>
        </p:sp>
      </p:grpSp>
      <p:grpSp>
        <p:nvGrpSpPr>
          <p:cNvPr id="345" name="Group 40"/>
          <p:cNvGrpSpPr/>
          <p:nvPr/>
        </p:nvGrpSpPr>
        <p:grpSpPr>
          <a:xfrm>
            <a:off x="12195360" y="5281920"/>
            <a:ext cx="2055240" cy="2055600"/>
            <a:chOff x="12195360" y="5281920"/>
            <a:chExt cx="2055240" cy="2055600"/>
          </a:xfrm>
        </p:grpSpPr>
        <p:sp>
          <p:nvSpPr>
            <p:cNvPr id="346" name="Freeform 41"/>
            <p:cNvSpPr/>
            <p:nvPr/>
          </p:nvSpPr>
          <p:spPr>
            <a:xfrm>
              <a:off x="12195360" y="5281920"/>
              <a:ext cx="2055240" cy="205560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5"/>
              <a:srcRect/>
              <a:stretch/>
            </a:blipFill>
            <a:ln w="0">
              <a:noFill/>
            </a:ln>
          </p:spPr>
          <p:style>
            <a:lnRef idx="0"/>
            <a:fillRef idx="0"/>
            <a:effectRef idx="0"/>
            <a:fontRef idx="minor"/>
          </p:style>
        </p:sp>
      </p:grpSp>
      <p:sp>
        <p:nvSpPr>
          <p:cNvPr id="347" name="TextBox 42"/>
          <p:cNvSpPr/>
          <p:nvPr/>
        </p:nvSpPr>
        <p:spPr>
          <a:xfrm>
            <a:off x="13425480" y="4255200"/>
            <a:ext cx="3122640" cy="759960"/>
          </a:xfrm>
          <a:prstGeom prst="rect">
            <a:avLst/>
          </a:prstGeom>
          <a:noFill/>
          <a:ln w="0">
            <a:noFill/>
          </a:ln>
        </p:spPr>
        <p:style>
          <a:lnRef idx="0"/>
          <a:fillRef idx="0"/>
          <a:effectRef idx="0"/>
          <a:fontRef idx="minor"/>
        </p:style>
        <p:txBody>
          <a:bodyPr lIns="0" rIns="0" tIns="0" bIns="0" anchor="t">
            <a:spAutoFit/>
          </a:bodyPr>
          <a:p>
            <a:pPr>
              <a:lnSpc>
                <a:spcPts val="2993"/>
              </a:lnSpc>
              <a:buNone/>
              <a:tabLst>
                <a:tab algn="l" pos="0"/>
              </a:tabLst>
            </a:pPr>
            <a:r>
              <a:rPr b="0" lang="en-US" sz="2170" spc="211" strike="noStrike">
                <a:solidFill>
                  <a:srgbClr val="000000"/>
                </a:solidFill>
                <a:latin typeface="Montserrat Classic Bold"/>
              </a:rPr>
              <a:t>Cost-Effective Retrofit Solutions</a:t>
            </a:r>
            <a:endParaRPr b="0" lang="en-IN" sz="2170" spc="-1" strike="noStrike">
              <a:latin typeface="Arial"/>
            </a:endParaRPr>
          </a:p>
        </p:txBody>
      </p:sp>
      <p:sp>
        <p:nvSpPr>
          <p:cNvPr id="348" name="TextBox 43"/>
          <p:cNvSpPr/>
          <p:nvPr/>
        </p:nvSpPr>
        <p:spPr>
          <a:xfrm>
            <a:off x="14369400" y="5319360"/>
            <a:ext cx="1975320" cy="2025360"/>
          </a:xfrm>
          <a:prstGeom prst="rect">
            <a:avLst/>
          </a:prstGeom>
          <a:noFill/>
          <a:ln w="0">
            <a:noFill/>
          </a:ln>
        </p:spPr>
        <p:style>
          <a:lnRef idx="0"/>
          <a:fillRef idx="0"/>
          <a:effectRef idx="0"/>
          <a:fontRef idx="minor"/>
        </p:style>
        <p:txBody>
          <a:bodyPr lIns="0" rIns="0" tIns="0" bIns="0" anchor="t">
            <a:spAutoFit/>
          </a:bodyPr>
          <a:p>
            <a:pPr>
              <a:lnSpc>
                <a:spcPts val="1772"/>
              </a:lnSpc>
              <a:buNone/>
            </a:pPr>
            <a:r>
              <a:rPr b="0" lang="en-US" sz="1280" spc="123" strike="noStrike">
                <a:solidFill>
                  <a:srgbClr val="000000"/>
                </a:solidFill>
                <a:latin typeface="Montserrat Light"/>
              </a:rPr>
              <a:t>Investigate retrofitting solutions for older buildings, to meet modern energy standards while minimizing disruptions and costs.</a:t>
            </a:r>
            <a:endParaRPr b="0" lang="en-IN" sz="1280" spc="-1" strike="noStrike">
              <a:latin typeface="Arial"/>
            </a:endParaRPr>
          </a:p>
        </p:txBody>
      </p:sp>
    </p:spTree>
  </p:cSld>
  <p:transition spd="slow">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Freeform 2"/>
          <p:cNvSpPr/>
          <p:nvPr/>
        </p:nvSpPr>
        <p:spPr>
          <a:xfrm>
            <a:off x="0" y="0"/>
            <a:ext cx="18287640" cy="10286640"/>
          </a:xfrm>
          <a:custGeom>
            <a:avLst/>
            <a:gdLst/>
            <a:ahLst/>
            <a:rect l="l" t="t" r="r" b="b"/>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sp>
      <p:grpSp>
        <p:nvGrpSpPr>
          <p:cNvPr id="350" name="Group 3"/>
          <p:cNvGrpSpPr/>
          <p:nvPr/>
        </p:nvGrpSpPr>
        <p:grpSpPr>
          <a:xfrm>
            <a:off x="6455880" y="7337160"/>
            <a:ext cx="3189240" cy="8301600"/>
            <a:chOff x="6455880" y="7337160"/>
            <a:chExt cx="3189240" cy="8301600"/>
          </a:xfrm>
        </p:grpSpPr>
        <p:sp>
          <p:nvSpPr>
            <p:cNvPr id="351" name="Freeform 4"/>
            <p:cNvSpPr/>
            <p:nvPr/>
          </p:nvSpPr>
          <p:spPr>
            <a:xfrm>
              <a:off x="6455880" y="7409520"/>
              <a:ext cx="3189240" cy="8229240"/>
            </a:xfrm>
            <a:custGeom>
              <a:avLst/>
              <a:gdLst/>
              <a:ah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7000"/>
              </a:srgbClr>
            </a:solidFill>
            <a:ln w="0">
              <a:noFill/>
            </a:ln>
          </p:spPr>
          <p:style>
            <a:lnRef idx="0"/>
            <a:fillRef idx="0"/>
            <a:effectRef idx="0"/>
            <a:fontRef idx="minor"/>
          </p:style>
        </p:sp>
        <p:sp>
          <p:nvSpPr>
            <p:cNvPr id="352" name="TextBox 5"/>
            <p:cNvSpPr/>
            <p:nvPr/>
          </p:nvSpPr>
          <p:spPr>
            <a:xfrm>
              <a:off x="6455880" y="7337160"/>
              <a:ext cx="3189240" cy="8301600"/>
            </a:xfrm>
            <a:prstGeom prst="rect">
              <a:avLst/>
            </a:prstGeom>
            <a:noFill/>
            <a:ln w="0">
              <a:noFill/>
            </a:ln>
          </p:spPr>
          <p:style>
            <a:lnRef idx="0"/>
            <a:fillRef idx="0"/>
            <a:effectRef idx="0"/>
            <a:fontRef idx="minor"/>
          </p:style>
        </p:sp>
      </p:grpSp>
      <p:grpSp>
        <p:nvGrpSpPr>
          <p:cNvPr id="353" name="Group 6"/>
          <p:cNvGrpSpPr/>
          <p:nvPr/>
        </p:nvGrpSpPr>
        <p:grpSpPr>
          <a:xfrm>
            <a:off x="10262880" y="6099840"/>
            <a:ext cx="3189240" cy="8301600"/>
            <a:chOff x="10262880" y="6099840"/>
            <a:chExt cx="3189240" cy="8301600"/>
          </a:xfrm>
        </p:grpSpPr>
        <p:sp>
          <p:nvSpPr>
            <p:cNvPr id="354" name="Freeform 7"/>
            <p:cNvSpPr/>
            <p:nvPr/>
          </p:nvSpPr>
          <p:spPr>
            <a:xfrm>
              <a:off x="10262880" y="6172200"/>
              <a:ext cx="3189240" cy="8229240"/>
            </a:xfrm>
            <a:custGeom>
              <a:avLst/>
              <a:gdLst/>
              <a:ah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7000"/>
              </a:srgbClr>
            </a:solidFill>
            <a:ln w="0">
              <a:noFill/>
            </a:ln>
          </p:spPr>
          <p:style>
            <a:lnRef idx="0"/>
            <a:fillRef idx="0"/>
            <a:effectRef idx="0"/>
            <a:fontRef idx="minor"/>
          </p:style>
        </p:sp>
        <p:sp>
          <p:nvSpPr>
            <p:cNvPr id="355" name="TextBox 8"/>
            <p:cNvSpPr/>
            <p:nvPr/>
          </p:nvSpPr>
          <p:spPr>
            <a:xfrm>
              <a:off x="10262880" y="6099840"/>
              <a:ext cx="3189240" cy="8301600"/>
            </a:xfrm>
            <a:prstGeom prst="rect">
              <a:avLst/>
            </a:prstGeom>
            <a:noFill/>
            <a:ln w="0">
              <a:noFill/>
            </a:ln>
          </p:spPr>
          <p:style>
            <a:lnRef idx="0"/>
            <a:fillRef idx="0"/>
            <a:effectRef idx="0"/>
            <a:fontRef idx="minor"/>
          </p:style>
        </p:sp>
      </p:grpSp>
      <p:grpSp>
        <p:nvGrpSpPr>
          <p:cNvPr id="356" name="Group 9"/>
          <p:cNvGrpSpPr/>
          <p:nvPr/>
        </p:nvGrpSpPr>
        <p:grpSpPr>
          <a:xfrm>
            <a:off x="14069520" y="4689360"/>
            <a:ext cx="3189240" cy="8301600"/>
            <a:chOff x="14069520" y="4689360"/>
            <a:chExt cx="3189240" cy="8301600"/>
          </a:xfrm>
        </p:grpSpPr>
        <p:sp>
          <p:nvSpPr>
            <p:cNvPr id="357" name="Freeform 10"/>
            <p:cNvSpPr/>
            <p:nvPr/>
          </p:nvSpPr>
          <p:spPr>
            <a:xfrm>
              <a:off x="14069520" y="4761720"/>
              <a:ext cx="3189240" cy="8229240"/>
            </a:xfrm>
            <a:custGeom>
              <a:avLst/>
              <a:gdLst/>
              <a:ah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7000"/>
              </a:srgbClr>
            </a:solidFill>
            <a:ln w="0">
              <a:noFill/>
            </a:ln>
          </p:spPr>
          <p:style>
            <a:lnRef idx="0"/>
            <a:fillRef idx="0"/>
            <a:effectRef idx="0"/>
            <a:fontRef idx="minor"/>
          </p:style>
        </p:sp>
        <p:sp>
          <p:nvSpPr>
            <p:cNvPr id="358" name="TextBox 11"/>
            <p:cNvSpPr/>
            <p:nvPr/>
          </p:nvSpPr>
          <p:spPr>
            <a:xfrm>
              <a:off x="14069520" y="4689360"/>
              <a:ext cx="3189240" cy="8301600"/>
            </a:xfrm>
            <a:prstGeom prst="rect">
              <a:avLst/>
            </a:prstGeom>
            <a:noFill/>
            <a:ln w="0">
              <a:noFill/>
            </a:ln>
          </p:spPr>
          <p:style>
            <a:lnRef idx="0"/>
            <a:fillRef idx="0"/>
            <a:effectRef idx="0"/>
            <a:fontRef idx="minor"/>
          </p:style>
        </p:sp>
      </p:grpSp>
      <p:grpSp>
        <p:nvGrpSpPr>
          <p:cNvPr id="359" name="Group 12"/>
          <p:cNvGrpSpPr/>
          <p:nvPr/>
        </p:nvGrpSpPr>
        <p:grpSpPr>
          <a:xfrm>
            <a:off x="1645920" y="1915920"/>
            <a:ext cx="8616240" cy="3227400"/>
            <a:chOff x="1645920" y="1915920"/>
            <a:chExt cx="8616240" cy="3227400"/>
          </a:xfrm>
        </p:grpSpPr>
        <p:sp>
          <p:nvSpPr>
            <p:cNvPr id="360" name="Freeform 13"/>
            <p:cNvSpPr/>
            <p:nvPr/>
          </p:nvSpPr>
          <p:spPr>
            <a:xfrm>
              <a:off x="1645920" y="1988280"/>
              <a:ext cx="8616240" cy="3155040"/>
            </a:xfrm>
            <a:custGeom>
              <a:avLst/>
              <a:gdLst/>
              <a:ah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7000"/>
              </a:srgbClr>
            </a:solidFill>
            <a:ln w="0">
              <a:noFill/>
            </a:ln>
          </p:spPr>
          <p:style>
            <a:lnRef idx="0"/>
            <a:fillRef idx="0"/>
            <a:effectRef idx="0"/>
            <a:fontRef idx="minor"/>
          </p:style>
        </p:sp>
        <p:sp>
          <p:nvSpPr>
            <p:cNvPr id="361" name="TextBox 14"/>
            <p:cNvSpPr/>
            <p:nvPr/>
          </p:nvSpPr>
          <p:spPr>
            <a:xfrm>
              <a:off x="1645920" y="1915920"/>
              <a:ext cx="8616240" cy="3227400"/>
            </a:xfrm>
            <a:prstGeom prst="rect">
              <a:avLst/>
            </a:prstGeom>
            <a:noFill/>
            <a:ln w="0">
              <a:noFill/>
            </a:ln>
          </p:spPr>
          <p:style>
            <a:lnRef idx="0"/>
            <a:fillRef idx="0"/>
            <a:effectRef idx="0"/>
            <a:fontRef idx="minor"/>
          </p:style>
        </p:sp>
      </p:grpSp>
      <p:sp>
        <p:nvSpPr>
          <p:cNvPr id="362" name="TextBox 15"/>
          <p:cNvSpPr/>
          <p:nvPr/>
        </p:nvSpPr>
        <p:spPr>
          <a:xfrm>
            <a:off x="2108160" y="2146320"/>
            <a:ext cx="7692480" cy="869040"/>
          </a:xfrm>
          <a:prstGeom prst="rect">
            <a:avLst/>
          </a:prstGeom>
          <a:noFill/>
          <a:ln w="0">
            <a:noFill/>
          </a:ln>
        </p:spPr>
        <p:style>
          <a:lnRef idx="0"/>
          <a:fillRef idx="0"/>
          <a:effectRef idx="0"/>
          <a:fontRef idx="minor"/>
        </p:style>
        <p:txBody>
          <a:bodyPr lIns="0" rIns="0" tIns="0" bIns="0" anchor="t">
            <a:spAutoFit/>
          </a:bodyPr>
          <a:p>
            <a:pPr algn="ctr">
              <a:lnSpc>
                <a:spcPts val="6846"/>
              </a:lnSpc>
              <a:buNone/>
              <a:tabLst>
                <a:tab algn="l" pos="0"/>
              </a:tabLst>
            </a:pPr>
            <a:r>
              <a:rPr b="0" lang="en-US" sz="4960" spc="171" strike="noStrike">
                <a:solidFill>
                  <a:srgbClr val="010101"/>
                </a:solidFill>
                <a:latin typeface="Archivo Black"/>
              </a:rPr>
              <a:t>CONCLUSION</a:t>
            </a:r>
            <a:endParaRPr b="0" lang="en-IN" sz="4960" spc="-1" strike="noStrike">
              <a:latin typeface="Arial"/>
            </a:endParaRPr>
          </a:p>
        </p:txBody>
      </p:sp>
      <p:sp>
        <p:nvSpPr>
          <p:cNvPr id="363" name="TextBox 16"/>
          <p:cNvSpPr/>
          <p:nvPr/>
        </p:nvSpPr>
        <p:spPr>
          <a:xfrm>
            <a:off x="2287800" y="3003480"/>
            <a:ext cx="7357320" cy="2066760"/>
          </a:xfrm>
          <a:prstGeom prst="rect">
            <a:avLst/>
          </a:prstGeom>
          <a:noFill/>
          <a:ln w="0">
            <a:noFill/>
          </a:ln>
        </p:spPr>
        <p:style>
          <a:lnRef idx="0"/>
          <a:fillRef idx="0"/>
          <a:effectRef idx="0"/>
          <a:fontRef idx="minor"/>
        </p:style>
        <p:txBody>
          <a:bodyPr lIns="0" rIns="0" tIns="0" bIns="0" anchor="t">
            <a:spAutoFit/>
          </a:bodyPr>
          <a:p>
            <a:pPr algn="ctr">
              <a:lnSpc>
                <a:spcPts val="2713"/>
              </a:lnSpc>
              <a:buNone/>
            </a:pPr>
            <a:r>
              <a:rPr b="0" lang="en-US" sz="2000" spc="191" strike="noStrike">
                <a:solidFill>
                  <a:srgbClr val="040506"/>
                </a:solidFill>
                <a:latin typeface="Montserrat Light"/>
              </a:rPr>
              <a:t>The outcomes of this project have the potential to inform decision-making processes in architectural design, ultimately promoting environmentally conscious and economically viable solutions for enhanced </a:t>
            </a:r>
            <a:r>
              <a:rPr b="0" lang="en-US" sz="2000" spc="214" strike="noStrike">
                <a:solidFill>
                  <a:srgbClr val="231f20"/>
                </a:solidFill>
                <a:latin typeface="Montserrat Light"/>
              </a:rPr>
              <a:t>sustainability and optimizing energy usage.</a:t>
            </a:r>
            <a:endParaRPr b="0" lang="en-IN" sz="2000" spc="-1" strike="noStrike">
              <a:latin typeface="Arial"/>
            </a:endParaRPr>
          </a:p>
        </p:txBody>
      </p:sp>
      <p:sp>
        <p:nvSpPr>
          <p:cNvPr id="364" name="Freeform 17"/>
          <p:cNvSpPr/>
          <p:nvPr/>
        </p:nvSpPr>
        <p:spPr>
          <a:xfrm>
            <a:off x="7456320" y="8212680"/>
            <a:ext cx="1104840" cy="1326960"/>
          </a:xfrm>
          <a:custGeom>
            <a:avLst/>
            <a:gdLst/>
            <a:ahLst/>
            <a:rect l="l" t="t" r="r" b="b"/>
            <a:pathLst>
              <a:path w="1105276" h="1327297">
                <a:moveTo>
                  <a:pt x="0" y="0"/>
                </a:moveTo>
                <a:lnTo>
                  <a:pt x="1105276" y="0"/>
                </a:lnTo>
                <a:lnTo>
                  <a:pt x="1105276" y="1327297"/>
                </a:lnTo>
                <a:lnTo>
                  <a:pt x="0" y="1327297"/>
                </a:lnTo>
                <a:lnTo>
                  <a:pt x="0" y="0"/>
                </a:lnTo>
                <a:close/>
              </a:path>
            </a:pathLst>
          </a:custGeom>
          <a:blipFill rotWithShape="0">
            <a:blip r:embed="rId2"/>
            <a:srcRect/>
            <a:stretch/>
          </a:blipFill>
          <a:ln w="0">
            <a:noFill/>
          </a:ln>
        </p:spPr>
        <p:style>
          <a:lnRef idx="0"/>
          <a:fillRef idx="0"/>
          <a:effectRef idx="0"/>
          <a:fontRef idx="minor"/>
        </p:style>
      </p:sp>
      <p:sp>
        <p:nvSpPr>
          <p:cNvPr id="365" name="TextBox 18"/>
          <p:cNvSpPr/>
          <p:nvPr/>
        </p:nvSpPr>
        <p:spPr>
          <a:xfrm>
            <a:off x="6613920" y="7702920"/>
            <a:ext cx="2810160" cy="378000"/>
          </a:xfrm>
          <a:prstGeom prst="rect">
            <a:avLst/>
          </a:prstGeom>
          <a:noFill/>
          <a:ln w="0">
            <a:noFill/>
          </a:ln>
        </p:spPr>
        <p:style>
          <a:lnRef idx="0"/>
          <a:fillRef idx="0"/>
          <a:effectRef idx="0"/>
          <a:fontRef idx="minor"/>
        </p:style>
        <p:txBody>
          <a:bodyPr lIns="0" rIns="0" tIns="0" bIns="0" anchor="t">
            <a:spAutoFit/>
          </a:bodyPr>
          <a:p>
            <a:pPr algn="ctr">
              <a:lnSpc>
                <a:spcPts val="2979"/>
              </a:lnSpc>
              <a:buNone/>
            </a:pPr>
            <a:r>
              <a:rPr b="0" lang="en-US" sz="2160" spc="29" strike="noStrike">
                <a:solidFill>
                  <a:srgbClr val="040506"/>
                </a:solidFill>
                <a:latin typeface="Montserrat Classic"/>
              </a:rPr>
              <a:t>Actionable Insights</a:t>
            </a:r>
            <a:endParaRPr b="0" lang="en-IN" sz="2160" spc="-1" strike="noStrike">
              <a:latin typeface="Arial"/>
            </a:endParaRPr>
          </a:p>
        </p:txBody>
      </p:sp>
      <p:sp>
        <p:nvSpPr>
          <p:cNvPr id="366" name="TextBox 19"/>
          <p:cNvSpPr/>
          <p:nvPr/>
        </p:nvSpPr>
        <p:spPr>
          <a:xfrm>
            <a:off x="10542960" y="6467400"/>
            <a:ext cx="2629080" cy="756360"/>
          </a:xfrm>
          <a:prstGeom prst="rect">
            <a:avLst/>
          </a:prstGeom>
          <a:noFill/>
          <a:ln w="0">
            <a:noFill/>
          </a:ln>
        </p:spPr>
        <p:style>
          <a:lnRef idx="0"/>
          <a:fillRef idx="0"/>
          <a:effectRef idx="0"/>
          <a:fontRef idx="minor"/>
        </p:style>
        <p:txBody>
          <a:bodyPr lIns="0" rIns="0" tIns="0" bIns="0" anchor="t">
            <a:spAutoFit/>
          </a:bodyPr>
          <a:p>
            <a:pPr algn="ctr">
              <a:lnSpc>
                <a:spcPts val="2979"/>
              </a:lnSpc>
              <a:buNone/>
              <a:tabLst>
                <a:tab algn="l" pos="0"/>
              </a:tabLst>
            </a:pPr>
            <a:r>
              <a:rPr b="0" lang="en-US" sz="2160" spc="29" strike="noStrike">
                <a:solidFill>
                  <a:srgbClr val="040506"/>
                </a:solidFill>
                <a:latin typeface="Montserrat Classic"/>
              </a:rPr>
              <a:t>Environmental Impact</a:t>
            </a:r>
            <a:endParaRPr b="0" lang="en-IN" sz="2160" spc="-1" strike="noStrike">
              <a:latin typeface="Arial"/>
            </a:endParaRPr>
          </a:p>
        </p:txBody>
      </p:sp>
      <p:sp>
        <p:nvSpPr>
          <p:cNvPr id="367" name="TextBox 20"/>
          <p:cNvSpPr/>
          <p:nvPr/>
        </p:nvSpPr>
        <p:spPr>
          <a:xfrm>
            <a:off x="14349600" y="5105520"/>
            <a:ext cx="2629080" cy="756360"/>
          </a:xfrm>
          <a:prstGeom prst="rect">
            <a:avLst/>
          </a:prstGeom>
          <a:noFill/>
          <a:ln w="0">
            <a:noFill/>
          </a:ln>
        </p:spPr>
        <p:style>
          <a:lnRef idx="0"/>
          <a:fillRef idx="0"/>
          <a:effectRef idx="0"/>
          <a:fontRef idx="minor"/>
        </p:style>
        <p:txBody>
          <a:bodyPr lIns="0" rIns="0" tIns="0" bIns="0" anchor="t">
            <a:spAutoFit/>
          </a:bodyPr>
          <a:p>
            <a:pPr algn="ctr">
              <a:lnSpc>
                <a:spcPts val="2979"/>
              </a:lnSpc>
              <a:buNone/>
              <a:tabLst>
                <a:tab algn="l" pos="0"/>
              </a:tabLst>
            </a:pPr>
            <a:r>
              <a:rPr b="0" lang="en-US" sz="2160" spc="29" strike="noStrike">
                <a:solidFill>
                  <a:srgbClr val="040506"/>
                </a:solidFill>
                <a:latin typeface="Montserrat Classic"/>
              </a:rPr>
              <a:t>Empowering Decision-Making</a:t>
            </a:r>
            <a:endParaRPr b="0" lang="en-IN" sz="2160" spc="-1" strike="noStrike">
              <a:latin typeface="Arial"/>
            </a:endParaRPr>
          </a:p>
        </p:txBody>
      </p:sp>
      <p:sp>
        <p:nvSpPr>
          <p:cNvPr id="368" name="Freeform 21"/>
          <p:cNvSpPr/>
          <p:nvPr/>
        </p:nvSpPr>
        <p:spPr>
          <a:xfrm>
            <a:off x="11281320" y="7301160"/>
            <a:ext cx="1151640" cy="1466280"/>
          </a:xfrm>
          <a:custGeom>
            <a:avLst/>
            <a:gdLst/>
            <a:ahLst/>
            <a:rect l="l" t="t" r="r" b="b"/>
            <a:pathLst>
              <a:path w="1152117" h="1466816">
                <a:moveTo>
                  <a:pt x="0" y="0"/>
                </a:moveTo>
                <a:lnTo>
                  <a:pt x="1152117" y="0"/>
                </a:lnTo>
                <a:lnTo>
                  <a:pt x="1152117" y="1466816"/>
                </a:lnTo>
                <a:lnTo>
                  <a:pt x="0" y="1466816"/>
                </a:lnTo>
                <a:lnTo>
                  <a:pt x="0" y="0"/>
                </a:lnTo>
                <a:close/>
              </a:path>
            </a:pathLst>
          </a:custGeom>
          <a:blipFill rotWithShape="0">
            <a:blip r:embed="rId3"/>
            <a:srcRect/>
            <a:stretch/>
          </a:blipFill>
          <a:ln w="0">
            <a:noFill/>
          </a:ln>
        </p:spPr>
        <p:style>
          <a:lnRef idx="0"/>
          <a:fillRef idx="0"/>
          <a:effectRef idx="0"/>
          <a:fontRef idx="minor"/>
        </p:style>
      </p:sp>
      <p:sp>
        <p:nvSpPr>
          <p:cNvPr id="369" name="Freeform 22"/>
          <p:cNvSpPr/>
          <p:nvPr/>
        </p:nvSpPr>
        <p:spPr>
          <a:xfrm>
            <a:off x="15042240" y="6038280"/>
            <a:ext cx="1244160" cy="1262520"/>
          </a:xfrm>
          <a:custGeom>
            <a:avLst/>
            <a:gdLst/>
            <a:ahLst/>
            <a:rect l="l" t="t" r="r" b="b"/>
            <a:pathLst>
              <a:path w="1244554" h="1262924">
                <a:moveTo>
                  <a:pt x="0" y="0"/>
                </a:moveTo>
                <a:lnTo>
                  <a:pt x="1244554" y="0"/>
                </a:lnTo>
                <a:lnTo>
                  <a:pt x="1244554" y="1262923"/>
                </a:lnTo>
                <a:lnTo>
                  <a:pt x="0" y="1262923"/>
                </a:lnTo>
                <a:lnTo>
                  <a:pt x="0" y="0"/>
                </a:lnTo>
                <a:close/>
              </a:path>
            </a:pathLst>
          </a:custGeom>
          <a:blipFill rotWithShape="0">
            <a:blip r:embed="rId4"/>
            <a:srcRect/>
            <a:stretch/>
          </a:blipFill>
          <a:ln w="0">
            <a:noFill/>
          </a:ln>
        </p:spPr>
        <p:style>
          <a:lnRef idx="0"/>
          <a:fillRef idx="0"/>
          <a:effectRef idx="0"/>
          <a:fontRef idx="minor"/>
        </p:style>
      </p:sp>
    </p:spTree>
  </p:cSld>
  <p:transition spd="slow">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4f5"/>
        </a:solidFill>
      </p:bgPr>
    </p:bg>
    <p:spTree>
      <p:nvGrpSpPr>
        <p:cNvPr id="1" name=""/>
        <p:cNvGrpSpPr/>
        <p:nvPr/>
      </p:nvGrpSpPr>
      <p:grpSpPr>
        <a:xfrm>
          <a:off x="0" y="0"/>
          <a:ext cx="0" cy="0"/>
          <a:chOff x="0" y="0"/>
          <a:chExt cx="0" cy="0"/>
        </a:xfrm>
      </p:grpSpPr>
      <p:grpSp>
        <p:nvGrpSpPr>
          <p:cNvPr id="370" name="Group 2"/>
          <p:cNvGrpSpPr/>
          <p:nvPr/>
        </p:nvGrpSpPr>
        <p:grpSpPr>
          <a:xfrm>
            <a:off x="6172200" y="-967680"/>
            <a:ext cx="3703680" cy="11925720"/>
            <a:chOff x="6172200" y="-967680"/>
            <a:chExt cx="3703680" cy="11925720"/>
          </a:xfrm>
        </p:grpSpPr>
        <p:sp>
          <p:nvSpPr>
            <p:cNvPr id="371" name="Freeform 3"/>
            <p:cNvSpPr/>
            <p:nvPr/>
          </p:nvSpPr>
          <p:spPr>
            <a:xfrm rot="764400">
              <a:off x="7471800" y="-923400"/>
              <a:ext cx="1088280" cy="11908440"/>
            </a:xfrm>
            <a:custGeom>
              <a:avLst/>
              <a:gdLst/>
              <a:ahLst/>
              <a:rect l="l" t="t" r="r" b="b"/>
              <a:pathLst>
                <a:path w="286687" h="3136478">
                  <a:moveTo>
                    <a:pt x="0" y="0"/>
                  </a:moveTo>
                  <a:lnTo>
                    <a:pt x="286687" y="0"/>
                  </a:lnTo>
                  <a:lnTo>
                    <a:pt x="286687" y="3136478"/>
                  </a:lnTo>
                  <a:lnTo>
                    <a:pt x="0" y="3136478"/>
                  </a:lnTo>
                  <a:close/>
                </a:path>
              </a:pathLst>
            </a:custGeom>
            <a:gradFill rotWithShape="0">
              <a:gsLst>
                <a:gs pos="0">
                  <a:srgbClr val="b4b4b4">
                    <a:alpha val="47058"/>
                  </a:srgbClr>
                </a:gs>
                <a:gs pos="100000">
                  <a:srgbClr val="eeeeee">
                    <a:alpha val="40000"/>
                  </a:srgbClr>
                </a:gs>
              </a:gsLst>
              <a:lin ang="0"/>
            </a:gradFill>
            <a:ln w="0">
              <a:noFill/>
            </a:ln>
          </p:spPr>
          <p:style>
            <a:lnRef idx="0"/>
            <a:fillRef idx="0"/>
            <a:effectRef idx="0"/>
            <a:fontRef idx="minor"/>
          </p:style>
        </p:sp>
        <p:sp>
          <p:nvSpPr>
            <p:cNvPr id="372" name="TextBox 4"/>
            <p:cNvSpPr/>
            <p:nvPr/>
          </p:nvSpPr>
          <p:spPr>
            <a:xfrm rot="764400">
              <a:off x="7479720" y="-995040"/>
              <a:ext cx="1088280" cy="11980800"/>
            </a:xfrm>
            <a:prstGeom prst="rect">
              <a:avLst/>
            </a:prstGeom>
            <a:noFill/>
            <a:ln w="0">
              <a:noFill/>
            </a:ln>
          </p:spPr>
          <p:style>
            <a:lnRef idx="0"/>
            <a:fillRef idx="0"/>
            <a:effectRef idx="0"/>
            <a:fontRef idx="minor"/>
          </p:style>
        </p:sp>
      </p:grpSp>
      <p:grpSp>
        <p:nvGrpSpPr>
          <p:cNvPr id="373" name="Group 5"/>
          <p:cNvGrpSpPr/>
          <p:nvPr/>
        </p:nvGrpSpPr>
        <p:grpSpPr>
          <a:xfrm>
            <a:off x="0" y="0"/>
            <a:ext cx="8585280" cy="10286640"/>
            <a:chOff x="0" y="0"/>
            <a:chExt cx="8585280" cy="10286640"/>
          </a:xfrm>
        </p:grpSpPr>
        <p:sp>
          <p:nvSpPr>
            <p:cNvPr id="374" name="Freeform 6"/>
            <p:cNvSpPr/>
            <p:nvPr/>
          </p:nvSpPr>
          <p:spPr>
            <a:xfrm>
              <a:off x="0" y="0"/>
              <a:ext cx="8585280" cy="10286640"/>
            </a:xfrm>
            <a:custGeom>
              <a:avLst/>
              <a:gdLst/>
              <a:ah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rotWithShape="0">
              <a:blip r:embed="rId1"/>
              <a:srcRect/>
              <a:stretch/>
            </a:blipFill>
            <a:ln w="0">
              <a:noFill/>
            </a:ln>
          </p:spPr>
          <p:style>
            <a:lnRef idx="0"/>
            <a:fillRef idx="0"/>
            <a:effectRef idx="0"/>
            <a:fontRef idx="minor"/>
          </p:style>
        </p:sp>
      </p:grpSp>
      <p:grpSp>
        <p:nvGrpSpPr>
          <p:cNvPr id="375" name="Group 7"/>
          <p:cNvGrpSpPr/>
          <p:nvPr/>
        </p:nvGrpSpPr>
        <p:grpSpPr>
          <a:xfrm>
            <a:off x="5867280" y="343440"/>
            <a:ext cx="11505960" cy="9223560"/>
            <a:chOff x="5867280" y="343440"/>
            <a:chExt cx="11505960" cy="9223560"/>
          </a:xfrm>
        </p:grpSpPr>
        <p:sp>
          <p:nvSpPr>
            <p:cNvPr id="376" name="Freeform 8"/>
            <p:cNvSpPr/>
            <p:nvPr/>
          </p:nvSpPr>
          <p:spPr>
            <a:xfrm>
              <a:off x="5867280" y="423360"/>
              <a:ext cx="11505960" cy="9143640"/>
            </a:xfrm>
            <a:custGeom>
              <a:avLst/>
              <a:gdLst/>
              <a:ah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9000"/>
              </a:srgbClr>
            </a:solidFill>
            <a:ln cap="rnd" w="38100">
              <a:solidFill>
                <a:srgbClr val="000000">
                  <a:alpha val="59000"/>
                </a:srgbClr>
              </a:solidFill>
              <a:round/>
            </a:ln>
          </p:spPr>
          <p:style>
            <a:lnRef idx="0"/>
            <a:fillRef idx="0"/>
            <a:effectRef idx="0"/>
            <a:fontRef idx="minor"/>
          </p:style>
        </p:sp>
        <p:sp>
          <p:nvSpPr>
            <p:cNvPr id="377" name="TextBox 9"/>
            <p:cNvSpPr/>
            <p:nvPr/>
          </p:nvSpPr>
          <p:spPr>
            <a:xfrm>
              <a:off x="5867280" y="343440"/>
              <a:ext cx="11505960" cy="9223560"/>
            </a:xfrm>
            <a:prstGeom prst="rect">
              <a:avLst/>
            </a:prstGeom>
            <a:noFill/>
            <a:ln w="0">
              <a:noFill/>
            </a:ln>
          </p:spPr>
          <p:style>
            <a:lnRef idx="0"/>
            <a:fillRef idx="0"/>
            <a:effectRef idx="0"/>
            <a:fontRef idx="minor"/>
          </p:style>
        </p:sp>
      </p:grpSp>
      <p:sp>
        <p:nvSpPr>
          <p:cNvPr id="378" name="Freeform 13"/>
          <p:cNvSpPr/>
          <p:nvPr/>
        </p:nvSpPr>
        <p:spPr>
          <a:xfrm>
            <a:off x="9915840" y="3768120"/>
            <a:ext cx="398880" cy="398880"/>
          </a:xfrm>
          <a:custGeom>
            <a:avLst/>
            <a:gdLst/>
            <a:ahLst/>
            <a:rect l="l" t="t" r="r" b="b"/>
            <a:pathLst>
              <a:path w="399176" h="399176">
                <a:moveTo>
                  <a:pt x="0" y="0"/>
                </a:moveTo>
                <a:lnTo>
                  <a:pt x="399176" y="0"/>
                </a:lnTo>
                <a:lnTo>
                  <a:pt x="399176" y="399175"/>
                </a:lnTo>
                <a:lnTo>
                  <a:pt x="0" y="399175"/>
                </a:lnTo>
                <a:lnTo>
                  <a:pt x="0" y="0"/>
                </a:lnTo>
                <a:close/>
              </a:path>
            </a:pathLst>
          </a:custGeom>
          <a:blipFill rotWithShape="0">
            <a:blip r:embed="rId2"/>
            <a:srcRect/>
            <a:stretch/>
          </a:blipFill>
          <a:ln w="0">
            <a:noFill/>
          </a:ln>
        </p:spPr>
        <p:style>
          <a:lnRef idx="0"/>
          <a:fillRef idx="0"/>
          <a:effectRef idx="0"/>
          <a:fontRef idx="minor"/>
        </p:style>
      </p:sp>
      <p:sp>
        <p:nvSpPr>
          <p:cNvPr id="379" name="Freeform 15"/>
          <p:cNvSpPr/>
          <p:nvPr/>
        </p:nvSpPr>
        <p:spPr>
          <a:xfrm>
            <a:off x="9915840" y="4896720"/>
            <a:ext cx="398880" cy="398880"/>
          </a:xfrm>
          <a:custGeom>
            <a:avLst/>
            <a:gdLst/>
            <a:ahLst/>
            <a:rect l="l" t="t" r="r" b="b"/>
            <a:pathLst>
              <a:path w="399176" h="399176">
                <a:moveTo>
                  <a:pt x="0" y="0"/>
                </a:moveTo>
                <a:lnTo>
                  <a:pt x="399176" y="0"/>
                </a:lnTo>
                <a:lnTo>
                  <a:pt x="399176" y="399176"/>
                </a:lnTo>
                <a:lnTo>
                  <a:pt x="0" y="399176"/>
                </a:lnTo>
                <a:lnTo>
                  <a:pt x="0" y="0"/>
                </a:lnTo>
                <a:close/>
              </a:path>
            </a:pathLst>
          </a:custGeom>
          <a:blipFill rotWithShape="0">
            <a:blip r:embed="rId3"/>
            <a:srcRect/>
            <a:stretch/>
          </a:blipFill>
          <a:ln w="0">
            <a:noFill/>
          </a:ln>
        </p:spPr>
        <p:style>
          <a:lnRef idx="0"/>
          <a:fillRef idx="0"/>
          <a:effectRef idx="0"/>
          <a:fontRef idx="minor"/>
        </p:style>
      </p:sp>
      <p:sp>
        <p:nvSpPr>
          <p:cNvPr id="380" name="Freeform 19"/>
          <p:cNvSpPr/>
          <p:nvPr/>
        </p:nvSpPr>
        <p:spPr>
          <a:xfrm>
            <a:off x="9915840" y="7079760"/>
            <a:ext cx="398880" cy="398880"/>
          </a:xfrm>
          <a:custGeom>
            <a:avLst/>
            <a:gdLst/>
            <a:ahLst/>
            <a:rect l="l" t="t" r="r" b="b"/>
            <a:pathLst>
              <a:path w="399176" h="399176">
                <a:moveTo>
                  <a:pt x="0" y="0"/>
                </a:moveTo>
                <a:lnTo>
                  <a:pt x="399176" y="0"/>
                </a:lnTo>
                <a:lnTo>
                  <a:pt x="399176" y="399176"/>
                </a:lnTo>
                <a:lnTo>
                  <a:pt x="0" y="399176"/>
                </a:lnTo>
                <a:lnTo>
                  <a:pt x="0" y="0"/>
                </a:lnTo>
                <a:close/>
              </a:path>
            </a:pathLst>
          </a:custGeom>
          <a:blipFill rotWithShape="0">
            <a:blip r:embed="rId4"/>
            <a:srcRect/>
            <a:stretch/>
          </a:blipFill>
          <a:ln w="0">
            <a:noFill/>
          </a:ln>
        </p:spPr>
        <p:style>
          <a:lnRef idx="0"/>
          <a:fillRef idx="0"/>
          <a:effectRef idx="0"/>
          <a:fontRef idx="minor"/>
        </p:style>
      </p:sp>
      <p:sp>
        <p:nvSpPr>
          <p:cNvPr id="381" name="Freeform 21"/>
          <p:cNvSpPr/>
          <p:nvPr/>
        </p:nvSpPr>
        <p:spPr>
          <a:xfrm>
            <a:off x="9915840" y="8208360"/>
            <a:ext cx="398880" cy="398880"/>
          </a:xfrm>
          <a:custGeom>
            <a:avLst/>
            <a:gdLst/>
            <a:ahLst/>
            <a:rect l="l" t="t" r="r" b="b"/>
            <a:pathLst>
              <a:path w="399176" h="399176">
                <a:moveTo>
                  <a:pt x="0" y="0"/>
                </a:moveTo>
                <a:lnTo>
                  <a:pt x="399176" y="0"/>
                </a:lnTo>
                <a:lnTo>
                  <a:pt x="399176" y="399176"/>
                </a:lnTo>
                <a:lnTo>
                  <a:pt x="0" y="399176"/>
                </a:lnTo>
                <a:lnTo>
                  <a:pt x="0" y="0"/>
                </a:lnTo>
                <a:close/>
              </a:path>
            </a:pathLst>
          </a:custGeom>
          <a:blipFill rotWithShape="0">
            <a:blip r:embed="rId5"/>
            <a:srcRect/>
            <a:stretch/>
          </a:blipFill>
          <a:ln w="0">
            <a:noFill/>
          </a:ln>
        </p:spPr>
        <p:style>
          <a:lnRef idx="0"/>
          <a:fillRef idx="0"/>
          <a:effectRef idx="0"/>
          <a:fontRef idx="minor"/>
        </p:style>
      </p:sp>
      <p:sp>
        <p:nvSpPr>
          <p:cNvPr id="382" name="TextBox 22"/>
          <p:cNvSpPr/>
          <p:nvPr/>
        </p:nvSpPr>
        <p:spPr>
          <a:xfrm>
            <a:off x="7991640" y="1409760"/>
            <a:ext cx="4920840" cy="925560"/>
          </a:xfrm>
          <a:prstGeom prst="rect">
            <a:avLst/>
          </a:prstGeom>
          <a:noFill/>
          <a:ln w="0">
            <a:noFill/>
          </a:ln>
        </p:spPr>
        <p:style>
          <a:lnRef idx="0"/>
          <a:fillRef idx="0"/>
          <a:effectRef idx="0"/>
          <a:fontRef idx="minor"/>
        </p:style>
        <p:txBody>
          <a:bodyPr lIns="0" rIns="0" tIns="0" bIns="0" anchor="t">
            <a:spAutoFit/>
          </a:bodyPr>
          <a:p>
            <a:pPr algn="ctr">
              <a:lnSpc>
                <a:spcPts val="7291"/>
              </a:lnSpc>
              <a:buNone/>
              <a:tabLst>
                <a:tab algn="l" pos="0"/>
              </a:tabLst>
            </a:pPr>
            <a:r>
              <a:rPr b="0" lang="en-US" sz="5280" spc="182" strike="noStrike">
                <a:solidFill>
                  <a:srgbClr val="010101"/>
                </a:solidFill>
                <a:latin typeface="Archivo Black"/>
              </a:rPr>
              <a:t>OUR TEAM</a:t>
            </a:r>
            <a:endParaRPr b="0" lang="en-IN" sz="5280" spc="-1" strike="noStrike">
              <a:latin typeface="Arial"/>
            </a:endParaRPr>
          </a:p>
        </p:txBody>
      </p:sp>
      <p:sp>
        <p:nvSpPr>
          <p:cNvPr id="383" name="TextBox 23"/>
          <p:cNvSpPr/>
          <p:nvPr/>
        </p:nvSpPr>
        <p:spPr>
          <a:xfrm>
            <a:off x="9915840" y="2501640"/>
            <a:ext cx="2706480" cy="426240"/>
          </a:xfrm>
          <a:prstGeom prst="rect">
            <a:avLst/>
          </a:prstGeom>
          <a:noFill/>
          <a:ln w="0">
            <a:noFill/>
          </a:ln>
        </p:spPr>
        <p:style>
          <a:lnRef idx="0"/>
          <a:fillRef idx="0"/>
          <a:effectRef idx="0"/>
          <a:fontRef idx="minor"/>
        </p:style>
        <p:txBody>
          <a:bodyPr lIns="0" rIns="0" tIns="0" bIns="0" anchor="t">
            <a:spAutoFit/>
          </a:bodyPr>
          <a:p>
            <a:pPr>
              <a:lnSpc>
                <a:spcPts val="3359"/>
              </a:lnSpc>
              <a:buNone/>
            </a:pPr>
            <a:r>
              <a:rPr b="0" lang="en-US" sz="2420" spc="-49" strike="noStrike">
                <a:solidFill>
                  <a:srgbClr val="010101"/>
                </a:solidFill>
                <a:latin typeface="Montserrat Light Bold"/>
              </a:rPr>
              <a:t>Debajyoti Maity</a:t>
            </a:r>
            <a:endParaRPr b="0" lang="en-IN" sz="2420" spc="-1" strike="noStrike">
              <a:latin typeface="Arial"/>
            </a:endParaRPr>
          </a:p>
        </p:txBody>
      </p:sp>
      <p:sp>
        <p:nvSpPr>
          <p:cNvPr id="384" name="TextBox 24"/>
          <p:cNvSpPr/>
          <p:nvPr/>
        </p:nvSpPr>
        <p:spPr>
          <a:xfrm>
            <a:off x="9942120" y="2943360"/>
            <a:ext cx="7050240" cy="693000"/>
          </a:xfrm>
          <a:prstGeom prst="rect">
            <a:avLst/>
          </a:prstGeom>
          <a:noFill/>
          <a:ln w="0">
            <a:noFill/>
          </a:ln>
        </p:spPr>
        <p:style>
          <a:lnRef idx="0"/>
          <a:fillRef idx="0"/>
          <a:effectRef idx="0"/>
          <a:fontRef idx="minor"/>
        </p:style>
        <p:txBody>
          <a:bodyPr lIns="0" rIns="0" tIns="0" bIns="0" anchor="t">
            <a:spAutoFit/>
          </a:bodyPr>
          <a:p>
            <a:pPr>
              <a:lnSpc>
                <a:spcPts val="2730"/>
              </a:lnSpc>
              <a:buNone/>
            </a:pPr>
            <a:r>
              <a:rPr b="0" lang="en-US" sz="2060" spc="15" strike="noStrike">
                <a:solidFill>
                  <a:srgbClr val="010101"/>
                </a:solidFill>
                <a:latin typeface="Montserrat Light"/>
              </a:rPr>
              <a:t>2</a:t>
            </a:r>
            <a:r>
              <a:rPr b="0" lang="en-US" sz="2058" spc="15" strike="noStrike" baseline="30000">
                <a:solidFill>
                  <a:srgbClr val="010101"/>
                </a:solidFill>
                <a:latin typeface="Montserrat Light"/>
              </a:rPr>
              <a:t>nd</a:t>
            </a:r>
            <a:r>
              <a:rPr b="0" lang="en-US" sz="2060" spc="15" strike="noStrike">
                <a:solidFill>
                  <a:srgbClr val="010101"/>
                </a:solidFill>
                <a:latin typeface="Montserrat Light"/>
              </a:rPr>
              <a:t> Year MSc BDA Student</a:t>
            </a:r>
            <a:endParaRPr b="0" lang="en-IN" sz="2060" spc="-1" strike="noStrike">
              <a:latin typeface="Arial"/>
            </a:endParaRPr>
          </a:p>
          <a:p>
            <a:pPr>
              <a:lnSpc>
                <a:spcPts val="2730"/>
              </a:lnSpc>
              <a:buNone/>
            </a:pPr>
            <a:r>
              <a:rPr b="0" lang="en-US" sz="2060" spc="15" strike="noStrike">
                <a:solidFill>
                  <a:srgbClr val="010101"/>
                </a:solidFill>
                <a:latin typeface="Montserrat Light"/>
              </a:rPr>
              <a:t>RKM Vivekananda Educational &amp; Research Institute</a:t>
            </a:r>
            <a:endParaRPr b="0" lang="en-IN" sz="2060" spc="-1" strike="noStrike">
              <a:latin typeface="Arial"/>
            </a:endParaRPr>
          </a:p>
        </p:txBody>
      </p:sp>
      <p:sp>
        <p:nvSpPr>
          <p:cNvPr id="385" name="TextBox 25"/>
          <p:cNvSpPr/>
          <p:nvPr/>
        </p:nvSpPr>
        <p:spPr>
          <a:xfrm>
            <a:off x="10452240" y="4299840"/>
            <a:ext cx="3787560" cy="362520"/>
          </a:xfrm>
          <a:prstGeom prst="rect">
            <a:avLst/>
          </a:prstGeom>
          <a:noFill/>
          <a:ln w="0">
            <a:noFill/>
          </a:ln>
        </p:spPr>
        <p:style>
          <a:lnRef idx="0"/>
          <a:fillRef idx="0"/>
          <a:effectRef idx="0"/>
          <a:fontRef idx="minor"/>
        </p:style>
        <p:txBody>
          <a:bodyPr lIns="0" rIns="0" tIns="0" bIns="0" anchor="t">
            <a:spAutoFit/>
          </a:bodyPr>
          <a:p>
            <a:pPr>
              <a:lnSpc>
                <a:spcPts val="2857"/>
              </a:lnSpc>
              <a:buNone/>
              <a:tabLst>
                <a:tab algn="l" pos="0"/>
              </a:tabLst>
            </a:pPr>
            <a:r>
              <a:rPr b="0" lang="en-US" sz="2070" spc="-1" strike="noStrike" u="sng">
                <a:solidFill>
                  <a:srgbClr val="000000"/>
                </a:solidFill>
                <a:uFill>
                  <a:solidFill>
                    <a:srgbClr val="ffffff"/>
                  </a:solidFill>
                </a:uFill>
                <a:latin typeface="Montserrat Light"/>
                <a:hlinkClick r:id="rId6"/>
              </a:rPr>
              <a:t>debajyoti-maity-77172125b</a:t>
            </a:r>
            <a:endParaRPr b="0" lang="en-IN" sz="2070" spc="-1" strike="noStrike">
              <a:latin typeface="Arial"/>
            </a:endParaRPr>
          </a:p>
        </p:txBody>
      </p:sp>
      <p:sp>
        <p:nvSpPr>
          <p:cNvPr id="386" name="TextBox 26"/>
          <p:cNvSpPr/>
          <p:nvPr/>
        </p:nvSpPr>
        <p:spPr>
          <a:xfrm>
            <a:off x="10452240" y="4923720"/>
            <a:ext cx="3787560" cy="362520"/>
          </a:xfrm>
          <a:prstGeom prst="rect">
            <a:avLst/>
          </a:prstGeom>
          <a:noFill/>
          <a:ln w="0">
            <a:noFill/>
          </a:ln>
        </p:spPr>
        <p:style>
          <a:lnRef idx="0"/>
          <a:fillRef idx="0"/>
          <a:effectRef idx="0"/>
          <a:fontRef idx="minor"/>
        </p:style>
        <p:txBody>
          <a:bodyPr lIns="0" rIns="0" tIns="0" bIns="0" anchor="t">
            <a:spAutoFit/>
          </a:bodyPr>
          <a:p>
            <a:pPr>
              <a:lnSpc>
                <a:spcPts val="2857"/>
              </a:lnSpc>
              <a:buNone/>
              <a:tabLst>
                <a:tab algn="l" pos="0"/>
              </a:tabLst>
            </a:pPr>
            <a:r>
              <a:rPr b="0" lang="en-US" sz="2070" spc="-1" strike="noStrike">
                <a:solidFill>
                  <a:srgbClr val="000000"/>
                </a:solidFill>
                <a:latin typeface="Montserrat Light"/>
              </a:rPr>
              <a:t>Belur, Howrah</a:t>
            </a:r>
            <a:endParaRPr b="0" lang="en-IN" sz="2070" spc="-1" strike="noStrike">
              <a:latin typeface="Arial"/>
            </a:endParaRPr>
          </a:p>
        </p:txBody>
      </p:sp>
      <p:sp>
        <p:nvSpPr>
          <p:cNvPr id="387" name="TextBox 27"/>
          <p:cNvSpPr/>
          <p:nvPr/>
        </p:nvSpPr>
        <p:spPr>
          <a:xfrm>
            <a:off x="10452240" y="3779640"/>
            <a:ext cx="3559320" cy="362520"/>
          </a:xfrm>
          <a:prstGeom prst="rect">
            <a:avLst/>
          </a:prstGeom>
          <a:noFill/>
          <a:ln w="0">
            <a:noFill/>
          </a:ln>
        </p:spPr>
        <p:style>
          <a:lnRef idx="0"/>
          <a:fillRef idx="0"/>
          <a:effectRef idx="0"/>
          <a:fontRef idx="minor"/>
        </p:style>
        <p:txBody>
          <a:bodyPr lIns="0" rIns="0" tIns="0" bIns="0" anchor="t">
            <a:spAutoFit/>
          </a:bodyPr>
          <a:p>
            <a:pPr>
              <a:lnSpc>
                <a:spcPts val="2857"/>
              </a:lnSpc>
              <a:buNone/>
              <a:tabLst>
                <a:tab algn="l" pos="0"/>
              </a:tabLst>
            </a:pPr>
            <a:r>
              <a:rPr b="0" lang="en-US" sz="2070" spc="-1" strike="noStrike">
                <a:solidFill>
                  <a:srgbClr val="000000"/>
                </a:solidFill>
                <a:latin typeface="Montserrat Light"/>
              </a:rPr>
              <a:t>+91 74074 53991</a:t>
            </a:r>
            <a:endParaRPr b="0" lang="en-IN" sz="2070" spc="-1" strike="noStrike">
              <a:latin typeface="Arial"/>
            </a:endParaRPr>
          </a:p>
        </p:txBody>
      </p:sp>
      <p:sp>
        <p:nvSpPr>
          <p:cNvPr id="388" name="TextBox 28"/>
          <p:cNvSpPr/>
          <p:nvPr/>
        </p:nvSpPr>
        <p:spPr>
          <a:xfrm>
            <a:off x="9915840" y="5796000"/>
            <a:ext cx="2706480" cy="426240"/>
          </a:xfrm>
          <a:prstGeom prst="rect">
            <a:avLst/>
          </a:prstGeom>
          <a:noFill/>
          <a:ln w="0">
            <a:noFill/>
          </a:ln>
        </p:spPr>
        <p:style>
          <a:lnRef idx="0"/>
          <a:fillRef idx="0"/>
          <a:effectRef idx="0"/>
          <a:fontRef idx="minor"/>
        </p:style>
        <p:txBody>
          <a:bodyPr lIns="0" rIns="0" tIns="0" bIns="0" anchor="t">
            <a:spAutoFit/>
          </a:bodyPr>
          <a:p>
            <a:pPr>
              <a:lnSpc>
                <a:spcPts val="3359"/>
              </a:lnSpc>
              <a:buNone/>
            </a:pPr>
            <a:r>
              <a:rPr b="0" lang="en-US" sz="2420" spc="-1" strike="noStrike">
                <a:solidFill>
                  <a:srgbClr val="010101"/>
                </a:solidFill>
                <a:latin typeface="Montserrat Light Bold"/>
              </a:rPr>
              <a:t>Anirban Dey</a:t>
            </a:r>
            <a:endParaRPr b="0" lang="en-IN" sz="2420" spc="-1" strike="noStrike">
              <a:latin typeface="Arial"/>
            </a:endParaRPr>
          </a:p>
        </p:txBody>
      </p:sp>
      <p:sp>
        <p:nvSpPr>
          <p:cNvPr id="389" name="TextBox 29"/>
          <p:cNvSpPr/>
          <p:nvPr/>
        </p:nvSpPr>
        <p:spPr>
          <a:xfrm>
            <a:off x="9942120" y="6286680"/>
            <a:ext cx="7431120" cy="693000"/>
          </a:xfrm>
          <a:prstGeom prst="rect">
            <a:avLst/>
          </a:prstGeom>
          <a:noFill/>
          <a:ln w="0">
            <a:noFill/>
          </a:ln>
        </p:spPr>
        <p:style>
          <a:lnRef idx="0"/>
          <a:fillRef idx="0"/>
          <a:effectRef idx="0"/>
          <a:fontRef idx="minor"/>
        </p:style>
        <p:txBody>
          <a:bodyPr lIns="0" rIns="0" tIns="0" bIns="0" anchor="t">
            <a:spAutoFit/>
          </a:bodyPr>
          <a:p>
            <a:pPr>
              <a:lnSpc>
                <a:spcPts val="2730"/>
              </a:lnSpc>
              <a:buNone/>
            </a:pPr>
            <a:r>
              <a:rPr b="0" lang="en-US" sz="2060" spc="15" strike="noStrike">
                <a:solidFill>
                  <a:srgbClr val="010101"/>
                </a:solidFill>
                <a:latin typeface="Montserrat Light"/>
              </a:rPr>
              <a:t>2</a:t>
            </a:r>
            <a:r>
              <a:rPr b="0" lang="en-US" sz="2058" spc="15" strike="noStrike" baseline="30000">
                <a:solidFill>
                  <a:srgbClr val="010101"/>
                </a:solidFill>
                <a:latin typeface="Montserrat Light"/>
              </a:rPr>
              <a:t>nd</a:t>
            </a:r>
            <a:r>
              <a:rPr b="0" lang="en-US" sz="2060" spc="15" strike="noStrike">
                <a:solidFill>
                  <a:srgbClr val="010101"/>
                </a:solidFill>
                <a:latin typeface="Montserrat Light"/>
              </a:rPr>
              <a:t> Year MSc BDA Student</a:t>
            </a:r>
            <a:endParaRPr b="0" lang="en-IN" sz="2060" spc="-1" strike="noStrike">
              <a:latin typeface="Arial"/>
            </a:endParaRPr>
          </a:p>
          <a:p>
            <a:pPr>
              <a:lnSpc>
                <a:spcPts val="2730"/>
              </a:lnSpc>
              <a:buNone/>
            </a:pPr>
            <a:r>
              <a:rPr b="0" lang="en-US" sz="2060" spc="15" strike="noStrike">
                <a:solidFill>
                  <a:srgbClr val="010101"/>
                </a:solidFill>
                <a:latin typeface="Montserrat Light"/>
              </a:rPr>
              <a:t>RKM Vivekananda Educational &amp; Research Institute</a:t>
            </a:r>
            <a:endParaRPr b="0" lang="en-IN" sz="2060" spc="-1" strike="noStrike">
              <a:latin typeface="Arial"/>
            </a:endParaRPr>
          </a:p>
        </p:txBody>
      </p:sp>
      <p:sp>
        <p:nvSpPr>
          <p:cNvPr id="390" name="TextBox 30"/>
          <p:cNvSpPr/>
          <p:nvPr/>
        </p:nvSpPr>
        <p:spPr>
          <a:xfrm>
            <a:off x="10452240" y="7611840"/>
            <a:ext cx="3787560" cy="362520"/>
          </a:xfrm>
          <a:prstGeom prst="rect">
            <a:avLst/>
          </a:prstGeom>
          <a:noFill/>
          <a:ln w="0">
            <a:noFill/>
          </a:ln>
        </p:spPr>
        <p:style>
          <a:lnRef idx="0"/>
          <a:fillRef idx="0"/>
          <a:effectRef idx="0"/>
          <a:fontRef idx="minor"/>
        </p:style>
        <p:txBody>
          <a:bodyPr lIns="0" rIns="0" tIns="0" bIns="0" anchor="t">
            <a:spAutoFit/>
          </a:bodyPr>
          <a:p>
            <a:pPr>
              <a:lnSpc>
                <a:spcPts val="2857"/>
              </a:lnSpc>
              <a:buNone/>
              <a:tabLst>
                <a:tab algn="l" pos="0"/>
              </a:tabLst>
            </a:pPr>
            <a:r>
              <a:rPr b="0" lang="en-US" sz="2070" spc="-1" strike="noStrike" u="sng">
                <a:solidFill>
                  <a:srgbClr val="000000"/>
                </a:solidFill>
                <a:uFill>
                  <a:solidFill>
                    <a:srgbClr val="ffffff"/>
                  </a:solidFill>
                </a:uFill>
                <a:latin typeface="Montserrat Light"/>
                <a:hlinkClick r:id="rId7"/>
              </a:rPr>
              <a:t>anirban-dey-26b081260</a:t>
            </a:r>
            <a:endParaRPr b="0" lang="en-IN" sz="2070" spc="-1" strike="noStrike">
              <a:latin typeface="Arial"/>
            </a:endParaRPr>
          </a:p>
        </p:txBody>
      </p:sp>
      <p:sp>
        <p:nvSpPr>
          <p:cNvPr id="391" name="TextBox 31"/>
          <p:cNvSpPr/>
          <p:nvPr/>
        </p:nvSpPr>
        <p:spPr>
          <a:xfrm>
            <a:off x="10452240" y="8235360"/>
            <a:ext cx="3787560" cy="362520"/>
          </a:xfrm>
          <a:prstGeom prst="rect">
            <a:avLst/>
          </a:prstGeom>
          <a:noFill/>
          <a:ln w="0">
            <a:noFill/>
          </a:ln>
        </p:spPr>
        <p:style>
          <a:lnRef idx="0"/>
          <a:fillRef idx="0"/>
          <a:effectRef idx="0"/>
          <a:fontRef idx="minor"/>
        </p:style>
        <p:txBody>
          <a:bodyPr lIns="0" rIns="0" tIns="0" bIns="0" anchor="t">
            <a:spAutoFit/>
          </a:bodyPr>
          <a:p>
            <a:pPr>
              <a:lnSpc>
                <a:spcPts val="2857"/>
              </a:lnSpc>
              <a:buNone/>
              <a:tabLst>
                <a:tab algn="l" pos="0"/>
              </a:tabLst>
            </a:pPr>
            <a:r>
              <a:rPr b="0" lang="en-US" sz="2070" spc="-1" strike="noStrike">
                <a:solidFill>
                  <a:srgbClr val="000000"/>
                </a:solidFill>
                <a:latin typeface="Montserrat Light"/>
              </a:rPr>
              <a:t>Belur, Howrah</a:t>
            </a:r>
            <a:endParaRPr b="0" lang="en-IN" sz="2070" spc="-1" strike="noStrike">
              <a:latin typeface="Arial"/>
            </a:endParaRPr>
          </a:p>
        </p:txBody>
      </p:sp>
      <p:sp>
        <p:nvSpPr>
          <p:cNvPr id="392" name="TextBox 32"/>
          <p:cNvSpPr/>
          <p:nvPr/>
        </p:nvSpPr>
        <p:spPr>
          <a:xfrm>
            <a:off x="10452240" y="7091280"/>
            <a:ext cx="3559320" cy="362520"/>
          </a:xfrm>
          <a:prstGeom prst="rect">
            <a:avLst/>
          </a:prstGeom>
          <a:noFill/>
          <a:ln w="0">
            <a:noFill/>
          </a:ln>
        </p:spPr>
        <p:style>
          <a:lnRef idx="0"/>
          <a:fillRef idx="0"/>
          <a:effectRef idx="0"/>
          <a:fontRef idx="minor"/>
        </p:style>
        <p:txBody>
          <a:bodyPr lIns="0" rIns="0" tIns="0" bIns="0" anchor="t">
            <a:spAutoFit/>
          </a:bodyPr>
          <a:p>
            <a:pPr>
              <a:lnSpc>
                <a:spcPts val="2857"/>
              </a:lnSpc>
              <a:buNone/>
              <a:tabLst>
                <a:tab algn="l" pos="0"/>
              </a:tabLst>
            </a:pPr>
            <a:r>
              <a:rPr b="0" lang="en-US" sz="2070" spc="-1" strike="noStrike">
                <a:solidFill>
                  <a:srgbClr val="000000"/>
                </a:solidFill>
                <a:latin typeface="Montserrat Light"/>
              </a:rPr>
              <a:t>+91 91635 68623</a:t>
            </a:r>
            <a:endParaRPr b="0" lang="en-IN" sz="2070" spc="-1" strike="noStrike">
              <a:latin typeface="Arial"/>
            </a:endParaRPr>
          </a:p>
        </p:txBody>
      </p:sp>
      <p:sp>
        <p:nvSpPr>
          <p:cNvPr id="393" name="Picture 33"/>
          <p:cNvSpPr/>
          <p:nvPr/>
        </p:nvSpPr>
        <p:spPr>
          <a:xfrm>
            <a:off x="7032240" y="5946120"/>
            <a:ext cx="2648880" cy="2661480"/>
          </a:xfrm>
          <a:prstGeom prst="ellipse">
            <a:avLst/>
          </a:prstGeom>
          <a:blipFill rotWithShape="0">
            <a:blip r:embed="rId8"/>
            <a:srcRect/>
            <a:stretch/>
          </a:blipFill>
          <a:ln cap="rnd" w="63500">
            <a:solidFill>
              <a:srgbClr val="000000"/>
            </a:solidFill>
            <a:round/>
          </a:ln>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sp>
      <p:sp>
        <p:nvSpPr>
          <p:cNvPr id="394" name="Picture 35"/>
          <p:cNvSpPr/>
          <p:nvPr/>
        </p:nvSpPr>
        <p:spPr>
          <a:xfrm>
            <a:off x="7032240" y="2634120"/>
            <a:ext cx="2644560" cy="2661480"/>
          </a:xfrm>
          <a:prstGeom prst="ellipse">
            <a:avLst/>
          </a:prstGeom>
          <a:blipFill rotWithShape="0">
            <a:blip r:embed="rId9"/>
            <a:srcRect/>
            <a:stretch/>
          </a:blipFill>
          <a:ln cap="rnd" w="63500">
            <a:solidFill>
              <a:srgbClr val="000000"/>
            </a:solidFill>
            <a:round/>
          </a:ln>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sp>
      <p:sp>
        <p:nvSpPr>
          <p:cNvPr id="395" name="Oval 9"/>
          <p:cNvSpPr/>
          <p:nvPr/>
        </p:nvSpPr>
        <p:spPr>
          <a:xfrm>
            <a:off x="9911520" y="4305240"/>
            <a:ext cx="398880" cy="39888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p:style>
      </p:sp>
      <p:sp>
        <p:nvSpPr>
          <p:cNvPr id="396" name="TextBox 10"/>
          <p:cNvSpPr/>
          <p:nvPr/>
        </p:nvSpPr>
        <p:spPr>
          <a:xfrm>
            <a:off x="9887760" y="4266000"/>
            <a:ext cx="46728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400" spc="-1" strike="noStrike">
                <a:solidFill>
                  <a:srgbClr val="ffffff"/>
                </a:solidFill>
                <a:latin typeface="Calibri"/>
              </a:rPr>
              <a:t>in</a:t>
            </a:r>
            <a:endParaRPr b="0" lang="en-IN" sz="2400" spc="-1" strike="noStrike">
              <a:latin typeface="Arial"/>
            </a:endParaRPr>
          </a:p>
        </p:txBody>
      </p:sp>
      <p:sp>
        <p:nvSpPr>
          <p:cNvPr id="397" name="Oval 37"/>
          <p:cNvSpPr/>
          <p:nvPr/>
        </p:nvSpPr>
        <p:spPr>
          <a:xfrm>
            <a:off x="9913320" y="7623000"/>
            <a:ext cx="398880" cy="39888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p:style>
      </p:sp>
      <p:sp>
        <p:nvSpPr>
          <p:cNvPr id="398" name="TextBox 38"/>
          <p:cNvSpPr/>
          <p:nvPr/>
        </p:nvSpPr>
        <p:spPr>
          <a:xfrm>
            <a:off x="9891000" y="7588800"/>
            <a:ext cx="467280" cy="821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400" spc="-1" strike="noStrike">
                <a:solidFill>
                  <a:srgbClr val="ffffff"/>
                </a:solidFill>
                <a:latin typeface="Calibri"/>
              </a:rPr>
              <a:t>in</a:t>
            </a:r>
            <a:endParaRPr b="0" lang="en-IN" sz="2400" spc="-1" strike="noStrike">
              <a:latin typeface="Arial"/>
            </a:endParaRPr>
          </a:p>
        </p:txBody>
      </p:sp>
    </p:spTree>
  </p:cSld>
  <p:transition spd="slow">
    <p:fade/>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4f5"/>
        </a:solidFill>
      </p:bgPr>
    </p:bg>
    <p:spTree>
      <p:nvGrpSpPr>
        <p:cNvPr id="1" name=""/>
        <p:cNvGrpSpPr/>
        <p:nvPr/>
      </p:nvGrpSpPr>
      <p:grpSpPr>
        <a:xfrm>
          <a:off x="0" y="0"/>
          <a:ext cx="0" cy="0"/>
          <a:chOff x="0" y="0"/>
          <a:chExt cx="0" cy="0"/>
        </a:xfrm>
      </p:grpSpPr>
      <p:sp>
        <p:nvSpPr>
          <p:cNvPr id="399" name="Freeform 2"/>
          <p:cNvSpPr/>
          <p:nvPr/>
        </p:nvSpPr>
        <p:spPr>
          <a:xfrm>
            <a:off x="9659520" y="8263080"/>
            <a:ext cx="2798640" cy="439560"/>
          </a:xfrm>
          <a:custGeom>
            <a:avLst/>
            <a:gdLst/>
            <a:ahLst/>
            <a:rect l="l" t="t" r="r" b="b"/>
            <a:pathLst>
              <a:path w="2799147" h="440074">
                <a:moveTo>
                  <a:pt x="0" y="0"/>
                </a:moveTo>
                <a:lnTo>
                  <a:pt x="2799147" y="0"/>
                </a:lnTo>
                <a:lnTo>
                  <a:pt x="2799147" y="440074"/>
                </a:lnTo>
                <a:lnTo>
                  <a:pt x="0" y="440074"/>
                </a:lnTo>
                <a:lnTo>
                  <a:pt x="0" y="0"/>
                </a:lnTo>
                <a:close/>
              </a:path>
            </a:pathLst>
          </a:custGeom>
          <a:blipFill rotWithShape="0">
            <a:blip r:embed="rId1"/>
            <a:srcRect/>
            <a:stretch/>
          </a:blipFill>
          <a:ln w="0">
            <a:noFill/>
          </a:ln>
        </p:spPr>
        <p:style>
          <a:lnRef idx="0"/>
          <a:fillRef idx="0"/>
          <a:effectRef idx="0"/>
          <a:fontRef idx="minor"/>
        </p:style>
      </p:sp>
      <p:grpSp>
        <p:nvGrpSpPr>
          <p:cNvPr id="400" name="Group 3"/>
          <p:cNvGrpSpPr/>
          <p:nvPr/>
        </p:nvGrpSpPr>
        <p:grpSpPr>
          <a:xfrm>
            <a:off x="9659520" y="5607720"/>
            <a:ext cx="2798640" cy="2799360"/>
            <a:chOff x="9659520" y="5607720"/>
            <a:chExt cx="2798640" cy="2799360"/>
          </a:xfrm>
        </p:grpSpPr>
        <p:sp>
          <p:nvSpPr>
            <p:cNvPr id="401" name="Freeform 4"/>
            <p:cNvSpPr/>
            <p:nvPr/>
          </p:nvSpPr>
          <p:spPr>
            <a:xfrm>
              <a:off x="9659520" y="5607720"/>
              <a:ext cx="2798640" cy="279936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2"/>
              <a:srcRect/>
              <a:stretch/>
            </a:blipFill>
            <a:ln w="0">
              <a:noFill/>
            </a:ln>
          </p:spPr>
          <p:style>
            <a:lnRef idx="0"/>
            <a:fillRef idx="0"/>
            <a:effectRef idx="0"/>
            <a:fontRef idx="minor"/>
          </p:style>
        </p:sp>
      </p:grpSp>
      <p:sp>
        <p:nvSpPr>
          <p:cNvPr id="402" name="Freeform 5"/>
          <p:cNvSpPr/>
          <p:nvPr/>
        </p:nvSpPr>
        <p:spPr>
          <a:xfrm>
            <a:off x="9659520" y="4799160"/>
            <a:ext cx="2798640" cy="439560"/>
          </a:xfrm>
          <a:custGeom>
            <a:avLst/>
            <a:gdLst/>
            <a:ahLst/>
            <a:rect l="l" t="t" r="r" b="b"/>
            <a:pathLst>
              <a:path w="2799147" h="440074">
                <a:moveTo>
                  <a:pt x="0" y="0"/>
                </a:moveTo>
                <a:lnTo>
                  <a:pt x="2799147" y="0"/>
                </a:lnTo>
                <a:lnTo>
                  <a:pt x="2799147" y="440074"/>
                </a:lnTo>
                <a:lnTo>
                  <a:pt x="0" y="440074"/>
                </a:lnTo>
                <a:lnTo>
                  <a:pt x="0" y="0"/>
                </a:lnTo>
                <a:close/>
              </a:path>
            </a:pathLst>
          </a:custGeom>
          <a:blipFill rotWithShape="0">
            <a:blip r:embed="rId3"/>
            <a:srcRect/>
            <a:stretch/>
          </a:blipFill>
          <a:ln w="0">
            <a:noFill/>
          </a:ln>
        </p:spPr>
        <p:style>
          <a:lnRef idx="0"/>
          <a:fillRef idx="0"/>
          <a:effectRef idx="0"/>
          <a:fontRef idx="minor"/>
        </p:style>
      </p:sp>
      <p:grpSp>
        <p:nvGrpSpPr>
          <p:cNvPr id="403" name="Group 6"/>
          <p:cNvGrpSpPr/>
          <p:nvPr/>
        </p:nvGrpSpPr>
        <p:grpSpPr>
          <a:xfrm>
            <a:off x="9659520" y="2143440"/>
            <a:ext cx="2798640" cy="2799360"/>
            <a:chOff x="9659520" y="2143440"/>
            <a:chExt cx="2798640" cy="2799360"/>
          </a:xfrm>
        </p:grpSpPr>
        <p:sp>
          <p:nvSpPr>
            <p:cNvPr id="404" name="Freeform 7"/>
            <p:cNvSpPr/>
            <p:nvPr/>
          </p:nvSpPr>
          <p:spPr>
            <a:xfrm>
              <a:off x="9659520" y="2143440"/>
              <a:ext cx="2798640" cy="279936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4"/>
              <a:srcRect/>
              <a:stretch/>
            </a:blipFill>
            <a:ln w="0">
              <a:noFill/>
            </a:ln>
          </p:spPr>
          <p:style>
            <a:lnRef idx="0"/>
            <a:fillRef idx="0"/>
            <a:effectRef idx="0"/>
            <a:fontRef idx="minor"/>
          </p:style>
        </p:sp>
      </p:grpSp>
      <p:sp>
        <p:nvSpPr>
          <p:cNvPr id="405" name="Freeform 8"/>
          <p:cNvSpPr/>
          <p:nvPr/>
        </p:nvSpPr>
        <p:spPr>
          <a:xfrm>
            <a:off x="2179080" y="6825960"/>
            <a:ext cx="6851160" cy="1076760"/>
          </a:xfrm>
          <a:custGeom>
            <a:avLst/>
            <a:gdLst/>
            <a:ahLst/>
            <a:rect l="l" t="t" r="r" b="b"/>
            <a:pathLst>
              <a:path w="6851587" h="1077187">
                <a:moveTo>
                  <a:pt x="0" y="0"/>
                </a:moveTo>
                <a:lnTo>
                  <a:pt x="6851587" y="0"/>
                </a:lnTo>
                <a:lnTo>
                  <a:pt x="6851587" y="1077187"/>
                </a:lnTo>
                <a:lnTo>
                  <a:pt x="0" y="1077187"/>
                </a:lnTo>
                <a:lnTo>
                  <a:pt x="0" y="0"/>
                </a:lnTo>
                <a:close/>
              </a:path>
            </a:pathLst>
          </a:custGeom>
          <a:blipFill rotWithShape="0">
            <a:blip r:embed="rId5"/>
            <a:srcRect/>
            <a:stretch/>
          </a:blipFill>
          <a:ln w="0">
            <a:noFill/>
          </a:ln>
        </p:spPr>
        <p:style>
          <a:lnRef idx="0"/>
          <a:fillRef idx="0"/>
          <a:effectRef idx="0"/>
          <a:fontRef idx="minor"/>
        </p:style>
      </p:sp>
      <p:grpSp>
        <p:nvGrpSpPr>
          <p:cNvPr id="406" name="Group 9"/>
          <p:cNvGrpSpPr/>
          <p:nvPr/>
        </p:nvGrpSpPr>
        <p:grpSpPr>
          <a:xfrm>
            <a:off x="2240280" y="3594600"/>
            <a:ext cx="6789240" cy="3819240"/>
            <a:chOff x="2240280" y="3594600"/>
            <a:chExt cx="6789240" cy="3819240"/>
          </a:xfrm>
        </p:grpSpPr>
        <p:sp>
          <p:nvSpPr>
            <p:cNvPr id="407" name="Freeform 10"/>
            <p:cNvSpPr/>
            <p:nvPr/>
          </p:nvSpPr>
          <p:spPr>
            <a:xfrm>
              <a:off x="2240280" y="3594600"/>
              <a:ext cx="6789240" cy="3819240"/>
            </a:xfrm>
            <a:custGeom>
              <a:avLst/>
              <a:gdLst/>
              <a:ah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0">
              <a:blip r:embed="rId6"/>
              <a:srcRect/>
              <a:stretch/>
            </a:blipFill>
            <a:ln w="0">
              <a:noFill/>
            </a:ln>
          </p:spPr>
          <p:style>
            <a:lnRef idx="0"/>
            <a:fillRef idx="0"/>
            <a:effectRef idx="0"/>
            <a:fontRef idx="minor"/>
          </p:style>
        </p:sp>
      </p:grpSp>
      <p:sp>
        <p:nvSpPr>
          <p:cNvPr id="408" name="TextBox 11"/>
          <p:cNvSpPr/>
          <p:nvPr/>
        </p:nvSpPr>
        <p:spPr>
          <a:xfrm>
            <a:off x="2521080" y="4635720"/>
            <a:ext cx="6228720" cy="1953720"/>
          </a:xfrm>
          <a:prstGeom prst="rect">
            <a:avLst/>
          </a:prstGeom>
          <a:noFill/>
          <a:ln w="0">
            <a:noFill/>
          </a:ln>
        </p:spPr>
        <p:style>
          <a:lnRef idx="0"/>
          <a:fillRef idx="0"/>
          <a:effectRef idx="0"/>
          <a:fontRef idx="minor"/>
        </p:style>
        <p:txBody>
          <a:bodyPr lIns="0" rIns="0" tIns="0" bIns="0" anchor="t">
            <a:spAutoFit/>
          </a:bodyPr>
          <a:p>
            <a:pPr algn="ctr">
              <a:lnSpc>
                <a:spcPts val="7693"/>
              </a:lnSpc>
              <a:buNone/>
              <a:tabLst>
                <a:tab algn="l" pos="0"/>
              </a:tabLst>
            </a:pPr>
            <a:r>
              <a:rPr b="0" lang="en-US" sz="5580" spc="-1" strike="noStrike">
                <a:solidFill>
                  <a:srgbClr val="ffffff"/>
                </a:solidFill>
                <a:latin typeface="Archivo Black"/>
              </a:rPr>
              <a:t>THANK'S FOR WATCHING</a:t>
            </a:r>
            <a:endParaRPr b="0" lang="en-IN" sz="5580" spc="-1" strike="noStrike">
              <a:latin typeface="Arial"/>
            </a:endParaRPr>
          </a:p>
        </p:txBody>
      </p:sp>
      <p:sp>
        <p:nvSpPr>
          <p:cNvPr id="409" name="Freeform 12"/>
          <p:cNvSpPr/>
          <p:nvPr/>
        </p:nvSpPr>
        <p:spPr>
          <a:xfrm>
            <a:off x="12924000" y="9847080"/>
            <a:ext cx="2798640" cy="439560"/>
          </a:xfrm>
          <a:custGeom>
            <a:avLst/>
            <a:gdLst/>
            <a:ahLst/>
            <a:rect l="l" t="t" r="r" b="b"/>
            <a:pathLst>
              <a:path w="2799147" h="440074">
                <a:moveTo>
                  <a:pt x="0" y="0"/>
                </a:moveTo>
                <a:lnTo>
                  <a:pt x="2799146" y="0"/>
                </a:lnTo>
                <a:lnTo>
                  <a:pt x="2799146" y="440074"/>
                </a:lnTo>
                <a:lnTo>
                  <a:pt x="0" y="440074"/>
                </a:lnTo>
                <a:lnTo>
                  <a:pt x="0" y="0"/>
                </a:lnTo>
                <a:close/>
              </a:path>
            </a:pathLst>
          </a:custGeom>
          <a:blipFill rotWithShape="0">
            <a:blip r:embed="rId7"/>
            <a:srcRect/>
            <a:stretch/>
          </a:blipFill>
          <a:ln w="0">
            <a:noFill/>
          </a:ln>
        </p:spPr>
        <p:style>
          <a:lnRef idx="0"/>
          <a:fillRef idx="0"/>
          <a:effectRef idx="0"/>
          <a:fontRef idx="minor"/>
        </p:style>
      </p:sp>
      <p:grpSp>
        <p:nvGrpSpPr>
          <p:cNvPr id="410" name="Group 13"/>
          <p:cNvGrpSpPr/>
          <p:nvPr/>
        </p:nvGrpSpPr>
        <p:grpSpPr>
          <a:xfrm>
            <a:off x="12924000" y="7191360"/>
            <a:ext cx="2798640" cy="2799360"/>
            <a:chOff x="12924000" y="7191360"/>
            <a:chExt cx="2798640" cy="2799360"/>
          </a:xfrm>
        </p:grpSpPr>
        <p:sp>
          <p:nvSpPr>
            <p:cNvPr id="411" name="Freeform 14"/>
            <p:cNvSpPr/>
            <p:nvPr/>
          </p:nvSpPr>
          <p:spPr>
            <a:xfrm>
              <a:off x="12924000" y="7191360"/>
              <a:ext cx="2798640" cy="279936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8"/>
              <a:srcRect/>
              <a:stretch/>
            </a:blipFill>
            <a:ln w="0">
              <a:noFill/>
            </a:ln>
          </p:spPr>
          <p:style>
            <a:lnRef idx="0"/>
            <a:fillRef idx="0"/>
            <a:effectRef idx="0"/>
            <a:fontRef idx="minor"/>
          </p:style>
        </p:sp>
      </p:grpSp>
      <p:sp>
        <p:nvSpPr>
          <p:cNvPr id="412" name="Freeform 15"/>
          <p:cNvSpPr/>
          <p:nvPr/>
        </p:nvSpPr>
        <p:spPr>
          <a:xfrm>
            <a:off x="12924000" y="6382800"/>
            <a:ext cx="2798640" cy="439560"/>
          </a:xfrm>
          <a:custGeom>
            <a:avLst/>
            <a:gdLst/>
            <a:ahLst/>
            <a:rect l="l" t="t" r="r" b="b"/>
            <a:pathLst>
              <a:path w="2799147" h="440074">
                <a:moveTo>
                  <a:pt x="0" y="0"/>
                </a:moveTo>
                <a:lnTo>
                  <a:pt x="2799146" y="0"/>
                </a:lnTo>
                <a:lnTo>
                  <a:pt x="2799146" y="440074"/>
                </a:lnTo>
                <a:lnTo>
                  <a:pt x="0" y="440074"/>
                </a:lnTo>
                <a:lnTo>
                  <a:pt x="0" y="0"/>
                </a:lnTo>
                <a:close/>
              </a:path>
            </a:pathLst>
          </a:custGeom>
          <a:blipFill rotWithShape="0">
            <a:blip r:embed="rId9"/>
            <a:srcRect/>
            <a:stretch/>
          </a:blipFill>
          <a:ln w="0">
            <a:noFill/>
          </a:ln>
        </p:spPr>
        <p:style>
          <a:lnRef idx="0"/>
          <a:fillRef idx="0"/>
          <a:effectRef idx="0"/>
          <a:fontRef idx="minor"/>
        </p:style>
      </p:sp>
      <p:grpSp>
        <p:nvGrpSpPr>
          <p:cNvPr id="413" name="Group 16"/>
          <p:cNvGrpSpPr/>
          <p:nvPr/>
        </p:nvGrpSpPr>
        <p:grpSpPr>
          <a:xfrm>
            <a:off x="12924000" y="3727440"/>
            <a:ext cx="2798640" cy="2799360"/>
            <a:chOff x="12924000" y="3727440"/>
            <a:chExt cx="2798640" cy="2799360"/>
          </a:xfrm>
        </p:grpSpPr>
        <p:sp>
          <p:nvSpPr>
            <p:cNvPr id="414" name="Freeform 17"/>
            <p:cNvSpPr/>
            <p:nvPr/>
          </p:nvSpPr>
          <p:spPr>
            <a:xfrm>
              <a:off x="12924000" y="3727440"/>
              <a:ext cx="2798640" cy="279936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10"/>
              <a:srcRect/>
              <a:stretch/>
            </a:blipFill>
            <a:ln w="0">
              <a:noFill/>
            </a:ln>
          </p:spPr>
          <p:style>
            <a:lnRef idx="0"/>
            <a:fillRef idx="0"/>
            <a:effectRef idx="0"/>
            <a:fontRef idx="minor"/>
          </p:style>
        </p:sp>
      </p:grpSp>
      <p:sp>
        <p:nvSpPr>
          <p:cNvPr id="415" name="Freeform 18"/>
          <p:cNvSpPr/>
          <p:nvPr/>
        </p:nvSpPr>
        <p:spPr>
          <a:xfrm>
            <a:off x="12924000" y="2916000"/>
            <a:ext cx="2798640" cy="439560"/>
          </a:xfrm>
          <a:custGeom>
            <a:avLst/>
            <a:gdLst/>
            <a:ahLst/>
            <a:rect l="l" t="t" r="r" b="b"/>
            <a:pathLst>
              <a:path w="2799147" h="440074">
                <a:moveTo>
                  <a:pt x="0" y="0"/>
                </a:moveTo>
                <a:lnTo>
                  <a:pt x="2799146" y="0"/>
                </a:lnTo>
                <a:lnTo>
                  <a:pt x="2799146" y="440073"/>
                </a:lnTo>
                <a:lnTo>
                  <a:pt x="0" y="440073"/>
                </a:lnTo>
                <a:lnTo>
                  <a:pt x="0" y="0"/>
                </a:lnTo>
                <a:close/>
              </a:path>
            </a:pathLst>
          </a:custGeom>
          <a:blipFill rotWithShape="0">
            <a:blip r:embed="rId11"/>
            <a:srcRect/>
            <a:stretch/>
          </a:blipFill>
          <a:ln w="0">
            <a:noFill/>
          </a:ln>
        </p:spPr>
        <p:style>
          <a:lnRef idx="0"/>
          <a:fillRef idx="0"/>
          <a:effectRef idx="0"/>
          <a:fontRef idx="minor"/>
        </p:style>
      </p:sp>
      <p:grpSp>
        <p:nvGrpSpPr>
          <p:cNvPr id="416" name="Group 19"/>
          <p:cNvGrpSpPr/>
          <p:nvPr/>
        </p:nvGrpSpPr>
        <p:grpSpPr>
          <a:xfrm>
            <a:off x="12924000" y="260280"/>
            <a:ext cx="2798640" cy="2799360"/>
            <a:chOff x="12924000" y="260280"/>
            <a:chExt cx="2798640" cy="2799360"/>
          </a:xfrm>
        </p:grpSpPr>
        <p:sp>
          <p:nvSpPr>
            <p:cNvPr id="417" name="Freeform 20"/>
            <p:cNvSpPr/>
            <p:nvPr/>
          </p:nvSpPr>
          <p:spPr>
            <a:xfrm>
              <a:off x="12924000" y="260280"/>
              <a:ext cx="2798640" cy="279936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12"/>
              <a:srcRect/>
              <a:stretch/>
            </a:blipFill>
            <a:ln w="0">
              <a:noFill/>
            </a:ln>
          </p:spPr>
          <p:style>
            <a:lnRef idx="0"/>
            <a:fillRef idx="0"/>
            <a:effectRef idx="0"/>
            <a:fontRef idx="minor"/>
          </p:style>
        </p:sp>
      </p:grpSp>
      <p:sp>
        <p:nvSpPr>
          <p:cNvPr id="418" name="Freeform 21"/>
          <p:cNvSpPr/>
          <p:nvPr/>
        </p:nvSpPr>
        <p:spPr>
          <a:xfrm>
            <a:off x="16189920" y="7929000"/>
            <a:ext cx="2798640" cy="439560"/>
          </a:xfrm>
          <a:custGeom>
            <a:avLst/>
            <a:gdLst/>
            <a:ahLst/>
            <a:rect l="l" t="t" r="r" b="b"/>
            <a:pathLst>
              <a:path w="2799147" h="440074">
                <a:moveTo>
                  <a:pt x="0" y="0"/>
                </a:moveTo>
                <a:lnTo>
                  <a:pt x="2799147" y="0"/>
                </a:lnTo>
                <a:lnTo>
                  <a:pt x="2799147" y="440073"/>
                </a:lnTo>
                <a:lnTo>
                  <a:pt x="0" y="440073"/>
                </a:lnTo>
                <a:lnTo>
                  <a:pt x="0" y="0"/>
                </a:lnTo>
                <a:close/>
              </a:path>
            </a:pathLst>
          </a:custGeom>
          <a:blipFill rotWithShape="0">
            <a:blip r:embed="rId13"/>
            <a:srcRect/>
            <a:stretch/>
          </a:blipFill>
          <a:ln w="0">
            <a:noFill/>
          </a:ln>
        </p:spPr>
        <p:style>
          <a:lnRef idx="0"/>
          <a:fillRef idx="0"/>
          <a:effectRef idx="0"/>
          <a:fontRef idx="minor"/>
        </p:style>
      </p:sp>
      <p:grpSp>
        <p:nvGrpSpPr>
          <p:cNvPr id="419" name="Group 22"/>
          <p:cNvGrpSpPr/>
          <p:nvPr/>
        </p:nvGrpSpPr>
        <p:grpSpPr>
          <a:xfrm>
            <a:off x="16189920" y="5273640"/>
            <a:ext cx="2798640" cy="2799360"/>
            <a:chOff x="16189920" y="5273640"/>
            <a:chExt cx="2798640" cy="2799360"/>
          </a:xfrm>
        </p:grpSpPr>
        <p:sp>
          <p:nvSpPr>
            <p:cNvPr id="420" name="Freeform 23"/>
            <p:cNvSpPr/>
            <p:nvPr/>
          </p:nvSpPr>
          <p:spPr>
            <a:xfrm>
              <a:off x="16189920" y="5273640"/>
              <a:ext cx="2798640" cy="279936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14"/>
              <a:srcRect/>
              <a:stretch/>
            </a:blipFill>
            <a:ln w="0">
              <a:noFill/>
            </a:ln>
          </p:spPr>
          <p:style>
            <a:lnRef idx="0"/>
            <a:fillRef idx="0"/>
            <a:effectRef idx="0"/>
            <a:fontRef idx="minor"/>
          </p:style>
        </p:sp>
      </p:grpSp>
      <p:sp>
        <p:nvSpPr>
          <p:cNvPr id="421" name="Freeform 24"/>
          <p:cNvSpPr/>
          <p:nvPr/>
        </p:nvSpPr>
        <p:spPr>
          <a:xfrm>
            <a:off x="16189920" y="4465080"/>
            <a:ext cx="2798640" cy="439560"/>
          </a:xfrm>
          <a:custGeom>
            <a:avLst/>
            <a:gdLst/>
            <a:ahLst/>
            <a:rect l="l" t="t" r="r" b="b"/>
            <a:pathLst>
              <a:path w="2799147" h="440074">
                <a:moveTo>
                  <a:pt x="0" y="0"/>
                </a:moveTo>
                <a:lnTo>
                  <a:pt x="2799147" y="0"/>
                </a:lnTo>
                <a:lnTo>
                  <a:pt x="2799147" y="440073"/>
                </a:lnTo>
                <a:lnTo>
                  <a:pt x="0" y="440073"/>
                </a:lnTo>
                <a:lnTo>
                  <a:pt x="0" y="0"/>
                </a:lnTo>
                <a:close/>
              </a:path>
            </a:pathLst>
          </a:custGeom>
          <a:blipFill rotWithShape="0">
            <a:blip r:embed="rId15"/>
            <a:srcRect/>
            <a:stretch/>
          </a:blipFill>
          <a:ln w="0">
            <a:noFill/>
          </a:ln>
        </p:spPr>
        <p:style>
          <a:lnRef idx="0"/>
          <a:fillRef idx="0"/>
          <a:effectRef idx="0"/>
          <a:fontRef idx="minor"/>
        </p:style>
      </p:sp>
      <p:grpSp>
        <p:nvGrpSpPr>
          <p:cNvPr id="422" name="Group 25"/>
          <p:cNvGrpSpPr/>
          <p:nvPr/>
        </p:nvGrpSpPr>
        <p:grpSpPr>
          <a:xfrm>
            <a:off x="16189920" y="1809720"/>
            <a:ext cx="2798640" cy="2799360"/>
            <a:chOff x="16189920" y="1809720"/>
            <a:chExt cx="2798640" cy="2799360"/>
          </a:xfrm>
        </p:grpSpPr>
        <p:sp>
          <p:nvSpPr>
            <p:cNvPr id="423" name="Freeform 26"/>
            <p:cNvSpPr/>
            <p:nvPr/>
          </p:nvSpPr>
          <p:spPr>
            <a:xfrm>
              <a:off x="16189920" y="1809720"/>
              <a:ext cx="2798640" cy="279936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16"/>
              <a:srcRect/>
              <a:stretch/>
            </a:blipFill>
            <a:ln w="0">
              <a:noFill/>
            </a:ln>
          </p:spPr>
          <p:style>
            <a:lnRef idx="0"/>
            <a:fillRef idx="0"/>
            <a:effectRef idx="0"/>
            <a:fontRef idx="minor"/>
          </p:style>
        </p:sp>
      </p:grpSp>
      <p:sp>
        <p:nvSpPr>
          <p:cNvPr id="424" name="Freeform 27"/>
          <p:cNvSpPr/>
          <p:nvPr/>
        </p:nvSpPr>
        <p:spPr>
          <a:xfrm>
            <a:off x="16189920" y="997920"/>
            <a:ext cx="2798640" cy="439560"/>
          </a:xfrm>
          <a:custGeom>
            <a:avLst/>
            <a:gdLst/>
            <a:ahLst/>
            <a:rect l="l" t="t" r="r" b="b"/>
            <a:pathLst>
              <a:path w="2799147" h="440074">
                <a:moveTo>
                  <a:pt x="0" y="0"/>
                </a:moveTo>
                <a:lnTo>
                  <a:pt x="2799147" y="0"/>
                </a:lnTo>
                <a:lnTo>
                  <a:pt x="2799147" y="440074"/>
                </a:lnTo>
                <a:lnTo>
                  <a:pt x="0" y="440074"/>
                </a:lnTo>
                <a:lnTo>
                  <a:pt x="0" y="0"/>
                </a:lnTo>
                <a:close/>
              </a:path>
            </a:pathLst>
          </a:custGeom>
          <a:blipFill rotWithShape="0">
            <a:blip r:embed="rId17"/>
            <a:srcRect/>
            <a:stretch/>
          </a:blipFill>
          <a:ln w="0">
            <a:noFill/>
          </a:ln>
        </p:spPr>
        <p:style>
          <a:lnRef idx="0"/>
          <a:fillRef idx="0"/>
          <a:effectRef idx="0"/>
          <a:fontRef idx="minor"/>
        </p:style>
      </p:sp>
      <p:grpSp>
        <p:nvGrpSpPr>
          <p:cNvPr id="425" name="Group 28"/>
          <p:cNvGrpSpPr/>
          <p:nvPr/>
        </p:nvGrpSpPr>
        <p:grpSpPr>
          <a:xfrm>
            <a:off x="16189920" y="-1657440"/>
            <a:ext cx="2798640" cy="2799360"/>
            <a:chOff x="16189920" y="-1657440"/>
            <a:chExt cx="2798640" cy="2799360"/>
          </a:xfrm>
        </p:grpSpPr>
        <p:sp>
          <p:nvSpPr>
            <p:cNvPr id="426" name="Freeform 29"/>
            <p:cNvSpPr/>
            <p:nvPr/>
          </p:nvSpPr>
          <p:spPr>
            <a:xfrm>
              <a:off x="16189920" y="-1657440"/>
              <a:ext cx="2798640" cy="279936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18"/>
              <a:srcRect/>
              <a:stretch/>
            </a:blipFill>
            <a:ln w="0">
              <a:noFill/>
            </a:ln>
          </p:spPr>
          <p:style>
            <a:lnRef idx="0"/>
            <a:fillRef idx="0"/>
            <a:effectRef idx="0"/>
            <a:fontRef idx="minor"/>
          </p:style>
        </p:sp>
      </p:grpSp>
      <p:grpSp>
        <p:nvGrpSpPr>
          <p:cNvPr id="427" name="Group 30"/>
          <p:cNvGrpSpPr/>
          <p:nvPr/>
        </p:nvGrpSpPr>
        <p:grpSpPr>
          <a:xfrm>
            <a:off x="16189920" y="8703360"/>
            <a:ext cx="2798640" cy="2799360"/>
            <a:chOff x="16189920" y="8703360"/>
            <a:chExt cx="2798640" cy="2799360"/>
          </a:xfrm>
        </p:grpSpPr>
        <p:sp>
          <p:nvSpPr>
            <p:cNvPr id="428" name="Freeform 31"/>
            <p:cNvSpPr/>
            <p:nvPr/>
          </p:nvSpPr>
          <p:spPr>
            <a:xfrm>
              <a:off x="16189920" y="8703360"/>
              <a:ext cx="2798640" cy="2799360"/>
            </a:xfrm>
            <a:custGeom>
              <a:avLst/>
              <a:gdLst/>
              <a:ah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rotWithShape="0">
              <a:blip r:embed="rId19"/>
              <a:srcRect/>
              <a:stretch/>
            </a:blipFill>
            <a:ln w="0">
              <a:noFill/>
            </a:ln>
          </p:spPr>
          <p:style>
            <a:lnRef idx="0"/>
            <a:fillRef idx="0"/>
            <a:effectRef idx="0"/>
            <a:fontRef idx="minor"/>
          </p:style>
        </p:sp>
      </p:grpSp>
      <p:sp>
        <p:nvSpPr>
          <p:cNvPr id="429" name="TextBox 12"/>
          <p:cNvSpPr/>
          <p:nvPr/>
        </p:nvSpPr>
        <p:spPr>
          <a:xfrm>
            <a:off x="2240280" y="2594880"/>
            <a:ext cx="3772080" cy="468360"/>
          </a:xfrm>
          <a:prstGeom prst="rect">
            <a:avLst/>
          </a:prstGeom>
          <a:noFill/>
          <a:ln w="0">
            <a:noFill/>
          </a:ln>
        </p:spPr>
        <p:style>
          <a:lnRef idx="0"/>
          <a:fillRef idx="0"/>
          <a:effectRef idx="0"/>
          <a:fontRef idx="minor"/>
        </p:style>
        <p:txBody>
          <a:bodyPr lIns="0" rIns="0" tIns="0" bIns="0" anchor="t">
            <a:spAutoFit/>
          </a:bodyPr>
          <a:p>
            <a:pPr>
              <a:lnSpc>
                <a:spcPts val="3691"/>
              </a:lnSpc>
              <a:buNone/>
            </a:pPr>
            <a:r>
              <a:rPr b="0" lang="en-US" sz="2400" spc="-63" strike="noStrike">
                <a:solidFill>
                  <a:srgbClr val="404040"/>
                </a:solidFill>
                <a:latin typeface="Montserrat Classic Bold"/>
              </a:rPr>
              <a:t> </a:t>
            </a:r>
            <a:r>
              <a:rPr b="0" lang="en-US" sz="2400" spc="-63" strike="noStrike">
                <a:solidFill>
                  <a:srgbClr val="404040"/>
                </a:solidFill>
                <a:latin typeface="Montserrat Classic Bold"/>
              </a:rPr>
              <a:t>RKMVERI</a:t>
            </a:r>
            <a:endParaRPr b="0" lang="en-IN" sz="2400" spc="-1" strike="noStrike">
              <a:latin typeface="Arial"/>
            </a:endParaRPr>
          </a:p>
        </p:txBody>
      </p:sp>
      <p:pic>
        <p:nvPicPr>
          <p:cNvPr id="430" name="Picture 34" descr=""/>
          <p:cNvPicPr/>
          <p:nvPr/>
        </p:nvPicPr>
        <p:blipFill>
          <a:blip r:embed="rId20"/>
          <a:stretch/>
        </p:blipFill>
        <p:spPr>
          <a:xfrm>
            <a:off x="2362320" y="1202040"/>
            <a:ext cx="1145160" cy="1317240"/>
          </a:xfrm>
          <a:prstGeom prst="rect">
            <a:avLst/>
          </a:prstGeom>
          <a:ln w="0">
            <a:noFill/>
          </a:ln>
        </p:spPr>
      </p:pic>
    </p:spTree>
  </p:cSld>
  <p:transition spd="slow">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grpSp>
        <p:nvGrpSpPr>
          <p:cNvPr id="55" name="Group 3"/>
          <p:cNvGrpSpPr/>
          <p:nvPr/>
        </p:nvGrpSpPr>
        <p:grpSpPr>
          <a:xfrm>
            <a:off x="360" y="3882240"/>
            <a:ext cx="18360000" cy="1088280"/>
            <a:chOff x="360" y="3882240"/>
            <a:chExt cx="18360000" cy="1088280"/>
          </a:xfrm>
        </p:grpSpPr>
        <p:sp>
          <p:nvSpPr>
            <p:cNvPr id="56" name="Freeform 4"/>
            <p:cNvSpPr/>
            <p:nvPr/>
          </p:nvSpPr>
          <p:spPr>
            <a:xfrm rot="5400000">
              <a:off x="8600040" y="-4717440"/>
              <a:ext cx="1088280" cy="18287640"/>
            </a:xfrm>
            <a:custGeom>
              <a:avLst/>
              <a:gdLst/>
              <a:ahLst/>
              <a:rect l="l" t="t" r="r" b="b"/>
              <a:pathLst>
                <a:path w="286687" h="4816592">
                  <a:moveTo>
                    <a:pt x="0" y="0"/>
                  </a:moveTo>
                  <a:lnTo>
                    <a:pt x="286687" y="0"/>
                  </a:lnTo>
                  <a:lnTo>
                    <a:pt x="286687" y="4816592"/>
                  </a:lnTo>
                  <a:lnTo>
                    <a:pt x="0" y="4816592"/>
                  </a:lnTo>
                  <a:close/>
                </a:path>
              </a:pathLst>
            </a:custGeom>
            <a:gradFill rotWithShape="0">
              <a:gsLst>
                <a:gs pos="0">
                  <a:srgbClr val="b4b4b4">
                    <a:alpha val="82352"/>
                  </a:srgbClr>
                </a:gs>
                <a:gs pos="100000">
                  <a:srgbClr val="eeeeee">
                    <a:alpha val="70196"/>
                  </a:srgbClr>
                </a:gs>
              </a:gsLst>
              <a:lin ang="0"/>
            </a:gradFill>
            <a:ln w="0">
              <a:noFill/>
            </a:ln>
          </p:spPr>
          <p:style>
            <a:lnRef idx="0"/>
            <a:fillRef idx="0"/>
            <a:effectRef idx="0"/>
            <a:fontRef idx="minor"/>
          </p:style>
        </p:sp>
        <p:sp>
          <p:nvSpPr>
            <p:cNvPr id="57" name="TextBox 5"/>
            <p:cNvSpPr/>
            <p:nvPr/>
          </p:nvSpPr>
          <p:spPr>
            <a:xfrm rot="5400000">
              <a:off x="8636040" y="-4753440"/>
              <a:ext cx="1088280" cy="18360000"/>
            </a:xfrm>
            <a:prstGeom prst="rect">
              <a:avLst/>
            </a:prstGeom>
            <a:noFill/>
            <a:ln w="0">
              <a:noFill/>
            </a:ln>
          </p:spPr>
          <p:style>
            <a:lnRef idx="0"/>
            <a:fillRef idx="0"/>
            <a:effectRef idx="0"/>
            <a:fontRef idx="minor"/>
          </p:style>
        </p:sp>
      </p:grpSp>
      <p:sp>
        <p:nvSpPr>
          <p:cNvPr id="58" name="Freeform 6"/>
          <p:cNvSpPr/>
          <p:nvPr/>
        </p:nvSpPr>
        <p:spPr>
          <a:xfrm>
            <a:off x="18000" y="0"/>
            <a:ext cx="18269640" cy="4165200"/>
          </a:xfrm>
          <a:custGeom>
            <a:avLst/>
            <a:gdLst/>
            <a:ahLst/>
            <a:rect l="l" t="t" r="r" b="b"/>
            <a:pathLst>
              <a:path w="18270100" h="4165455">
                <a:moveTo>
                  <a:pt x="0" y="0"/>
                </a:moveTo>
                <a:lnTo>
                  <a:pt x="18270100" y="0"/>
                </a:lnTo>
                <a:lnTo>
                  <a:pt x="18270100" y="4165455"/>
                </a:lnTo>
                <a:lnTo>
                  <a:pt x="0" y="4165455"/>
                </a:lnTo>
                <a:lnTo>
                  <a:pt x="0" y="0"/>
                </a:lnTo>
                <a:close/>
              </a:path>
            </a:pathLst>
          </a:custGeom>
          <a:blipFill rotWithShape="0">
            <a:blip r:embed="rId2"/>
            <a:srcRect/>
            <a:stretch/>
          </a:blipFill>
          <a:ln w="0">
            <a:noFill/>
          </a:ln>
        </p:spPr>
        <p:style>
          <a:lnRef idx="0"/>
          <a:fillRef idx="0"/>
          <a:effectRef idx="0"/>
          <a:fontRef idx="minor"/>
        </p:style>
      </p:sp>
      <p:sp>
        <p:nvSpPr>
          <p:cNvPr id="59" name="TextBox 7"/>
          <p:cNvSpPr/>
          <p:nvPr/>
        </p:nvSpPr>
        <p:spPr>
          <a:xfrm>
            <a:off x="4559760" y="1357920"/>
            <a:ext cx="9168120" cy="1748880"/>
          </a:xfrm>
          <a:prstGeom prst="rect">
            <a:avLst/>
          </a:prstGeom>
          <a:noFill/>
          <a:ln w="0">
            <a:noFill/>
          </a:ln>
        </p:spPr>
        <p:style>
          <a:lnRef idx="0"/>
          <a:fillRef idx="0"/>
          <a:effectRef idx="0"/>
          <a:fontRef idx="minor"/>
        </p:style>
        <p:txBody>
          <a:bodyPr lIns="0" rIns="0" tIns="0" bIns="0" anchor="t">
            <a:spAutoFit/>
          </a:bodyPr>
          <a:p>
            <a:pPr algn="ctr">
              <a:lnSpc>
                <a:spcPts val="13774"/>
              </a:lnSpc>
              <a:buNone/>
            </a:pPr>
            <a:r>
              <a:rPr b="0" lang="en-US" sz="9980" spc="77" strike="noStrike">
                <a:solidFill>
                  <a:srgbClr val="ffffff"/>
                </a:solidFill>
                <a:latin typeface="Archivo Black"/>
              </a:rPr>
              <a:t>CONTENT</a:t>
            </a:r>
            <a:endParaRPr b="0" lang="en-IN" sz="9980" spc="-1" strike="noStrike">
              <a:latin typeface="Arial"/>
            </a:endParaRPr>
          </a:p>
        </p:txBody>
      </p:sp>
      <p:sp>
        <p:nvSpPr>
          <p:cNvPr id="60" name="TextBox 8">
            <a:hlinkClick r:id="rId3" action="ppaction://hlinksldjump"/>
          </p:cNvPr>
          <p:cNvSpPr/>
          <p:nvPr/>
        </p:nvSpPr>
        <p:spPr>
          <a:xfrm>
            <a:off x="1671480" y="5143680"/>
            <a:ext cx="1839960" cy="1095120"/>
          </a:xfrm>
          <a:prstGeom prst="rect">
            <a:avLst/>
          </a:prstGeom>
          <a:noFill/>
          <a:ln w="0">
            <a:noFill/>
          </a:ln>
        </p:spPr>
        <p:style>
          <a:lnRef idx="0"/>
          <a:fillRef idx="0"/>
          <a:effectRef idx="0"/>
          <a:fontRef idx="minor"/>
        </p:style>
        <p:txBody>
          <a:bodyPr lIns="0" rIns="0" tIns="0" bIns="0" anchor="t">
            <a:spAutoFit/>
          </a:bodyPr>
          <a:p>
            <a:pPr algn="ctr">
              <a:lnSpc>
                <a:spcPts val="8626"/>
              </a:lnSpc>
              <a:buNone/>
              <a:tabLst>
                <a:tab algn="l" pos="0"/>
              </a:tabLst>
            </a:pPr>
            <a:r>
              <a:rPr b="0" lang="en-US" sz="6250" spc="330" strike="noStrike">
                <a:solidFill>
                  <a:srgbClr val="231f20"/>
                </a:solidFill>
                <a:latin typeface="Montserrat Classic Bold"/>
              </a:rPr>
              <a:t>01</a:t>
            </a:r>
            <a:endParaRPr b="0" lang="en-IN" sz="6250" spc="-1" strike="noStrike">
              <a:latin typeface="Arial"/>
            </a:endParaRPr>
          </a:p>
        </p:txBody>
      </p:sp>
      <p:sp>
        <p:nvSpPr>
          <p:cNvPr id="61" name="TextBox 9">
            <a:hlinkClick r:id="rId4" action="ppaction://hlinksldjump"/>
          </p:cNvPr>
          <p:cNvSpPr/>
          <p:nvPr/>
        </p:nvSpPr>
        <p:spPr>
          <a:xfrm>
            <a:off x="1219680" y="6182640"/>
            <a:ext cx="2743200" cy="442080"/>
          </a:xfrm>
          <a:prstGeom prst="rect">
            <a:avLst/>
          </a:prstGeom>
          <a:noFill/>
          <a:ln w="0">
            <a:noFill/>
          </a:ln>
        </p:spPr>
        <p:style>
          <a:lnRef idx="0"/>
          <a:fillRef idx="0"/>
          <a:effectRef idx="0"/>
          <a:fontRef idx="minor"/>
        </p:style>
        <p:txBody>
          <a:bodyPr lIns="0" rIns="0" tIns="0" bIns="0" anchor="t">
            <a:spAutoFit/>
          </a:bodyPr>
          <a:p>
            <a:pPr algn="ctr">
              <a:lnSpc>
                <a:spcPts val="3484"/>
              </a:lnSpc>
              <a:buNone/>
            </a:pPr>
            <a:r>
              <a:rPr b="0" lang="en-US" sz="2530" spc="245" strike="noStrike">
                <a:solidFill>
                  <a:srgbClr val="231f20"/>
                </a:solidFill>
                <a:latin typeface="Montserrat Light"/>
              </a:rPr>
              <a:t>Introduction</a:t>
            </a:r>
            <a:endParaRPr b="0" lang="en-IN" sz="2530" spc="-1" strike="noStrike">
              <a:latin typeface="Arial"/>
            </a:endParaRPr>
          </a:p>
        </p:txBody>
      </p:sp>
      <p:sp>
        <p:nvSpPr>
          <p:cNvPr id="62" name="TextBox 10">
            <a:hlinkClick r:id="rId5" action="ppaction://hlinksldjump"/>
          </p:cNvPr>
          <p:cNvSpPr/>
          <p:nvPr/>
        </p:nvSpPr>
        <p:spPr>
          <a:xfrm>
            <a:off x="4947480" y="5187240"/>
            <a:ext cx="1839960" cy="1095120"/>
          </a:xfrm>
          <a:prstGeom prst="rect">
            <a:avLst/>
          </a:prstGeom>
          <a:noFill/>
          <a:ln w="0">
            <a:noFill/>
          </a:ln>
        </p:spPr>
        <p:style>
          <a:lnRef idx="0"/>
          <a:fillRef idx="0"/>
          <a:effectRef idx="0"/>
          <a:fontRef idx="minor"/>
        </p:style>
        <p:txBody>
          <a:bodyPr lIns="0" rIns="0" tIns="0" bIns="0" anchor="t">
            <a:spAutoFit/>
          </a:bodyPr>
          <a:p>
            <a:pPr algn="ctr">
              <a:lnSpc>
                <a:spcPts val="8626"/>
              </a:lnSpc>
              <a:buNone/>
              <a:tabLst>
                <a:tab algn="l" pos="0"/>
              </a:tabLst>
            </a:pPr>
            <a:r>
              <a:rPr b="0" lang="en-US" sz="6250" spc="330" strike="noStrike">
                <a:solidFill>
                  <a:srgbClr val="231f20"/>
                </a:solidFill>
                <a:latin typeface="Montserrat Classic Bold"/>
              </a:rPr>
              <a:t>02</a:t>
            </a:r>
            <a:endParaRPr b="0" lang="en-IN" sz="6250" spc="-1" strike="noStrike">
              <a:latin typeface="Arial"/>
            </a:endParaRPr>
          </a:p>
        </p:txBody>
      </p:sp>
      <p:sp>
        <p:nvSpPr>
          <p:cNvPr id="63" name="TextBox 11">
            <a:hlinkClick r:id="rId6" action="ppaction://hlinksldjump"/>
          </p:cNvPr>
          <p:cNvSpPr/>
          <p:nvPr/>
        </p:nvSpPr>
        <p:spPr>
          <a:xfrm>
            <a:off x="4496040" y="6226560"/>
            <a:ext cx="2743200" cy="442080"/>
          </a:xfrm>
          <a:prstGeom prst="rect">
            <a:avLst/>
          </a:prstGeom>
          <a:noFill/>
          <a:ln w="0">
            <a:noFill/>
          </a:ln>
        </p:spPr>
        <p:style>
          <a:lnRef idx="0"/>
          <a:fillRef idx="0"/>
          <a:effectRef idx="0"/>
          <a:fontRef idx="minor"/>
        </p:style>
        <p:txBody>
          <a:bodyPr lIns="0" rIns="0" tIns="0" bIns="0" anchor="t">
            <a:spAutoFit/>
          </a:bodyPr>
          <a:p>
            <a:pPr algn="ctr">
              <a:lnSpc>
                <a:spcPts val="3484"/>
              </a:lnSpc>
              <a:buNone/>
            </a:pPr>
            <a:r>
              <a:rPr b="0" lang="en-US" sz="2530" spc="245" strike="noStrike">
                <a:solidFill>
                  <a:srgbClr val="231f20"/>
                </a:solidFill>
                <a:latin typeface="Montserrat Light"/>
              </a:rPr>
              <a:t>SOP</a:t>
            </a:r>
            <a:endParaRPr b="0" lang="en-IN" sz="2530" spc="-1" strike="noStrike">
              <a:latin typeface="Arial"/>
            </a:endParaRPr>
          </a:p>
        </p:txBody>
      </p:sp>
      <p:sp>
        <p:nvSpPr>
          <p:cNvPr id="64" name="TextBox 12">
            <a:hlinkClick r:id="rId7" action="ppaction://hlinksldjump"/>
          </p:cNvPr>
          <p:cNvSpPr/>
          <p:nvPr/>
        </p:nvSpPr>
        <p:spPr>
          <a:xfrm>
            <a:off x="8223840" y="5143680"/>
            <a:ext cx="1839960" cy="1095120"/>
          </a:xfrm>
          <a:prstGeom prst="rect">
            <a:avLst/>
          </a:prstGeom>
          <a:noFill/>
          <a:ln w="0">
            <a:noFill/>
          </a:ln>
        </p:spPr>
        <p:style>
          <a:lnRef idx="0"/>
          <a:fillRef idx="0"/>
          <a:effectRef idx="0"/>
          <a:fontRef idx="minor"/>
        </p:style>
        <p:txBody>
          <a:bodyPr lIns="0" rIns="0" tIns="0" bIns="0" anchor="t">
            <a:spAutoFit/>
          </a:bodyPr>
          <a:p>
            <a:pPr algn="ctr">
              <a:lnSpc>
                <a:spcPts val="8626"/>
              </a:lnSpc>
              <a:buNone/>
              <a:tabLst>
                <a:tab algn="l" pos="0"/>
              </a:tabLst>
            </a:pPr>
            <a:r>
              <a:rPr b="0" lang="en-US" sz="6250" spc="330" strike="noStrike">
                <a:solidFill>
                  <a:srgbClr val="231f20"/>
                </a:solidFill>
                <a:latin typeface="Montserrat Classic Bold"/>
              </a:rPr>
              <a:t>03</a:t>
            </a:r>
            <a:endParaRPr b="0" lang="en-IN" sz="6250" spc="-1" strike="noStrike">
              <a:latin typeface="Arial"/>
            </a:endParaRPr>
          </a:p>
        </p:txBody>
      </p:sp>
      <p:sp>
        <p:nvSpPr>
          <p:cNvPr id="65" name="TextBox 13">
            <a:hlinkClick r:id="rId8" action="ppaction://hlinksldjump"/>
          </p:cNvPr>
          <p:cNvSpPr/>
          <p:nvPr/>
        </p:nvSpPr>
        <p:spPr>
          <a:xfrm>
            <a:off x="7691040" y="6182640"/>
            <a:ext cx="3129120" cy="442080"/>
          </a:xfrm>
          <a:prstGeom prst="rect">
            <a:avLst/>
          </a:prstGeom>
          <a:noFill/>
          <a:ln w="0">
            <a:noFill/>
          </a:ln>
        </p:spPr>
        <p:style>
          <a:lnRef idx="0"/>
          <a:fillRef idx="0"/>
          <a:effectRef idx="0"/>
          <a:fontRef idx="minor"/>
        </p:style>
        <p:txBody>
          <a:bodyPr lIns="0" rIns="0" tIns="0" bIns="0" anchor="t">
            <a:spAutoFit/>
          </a:bodyPr>
          <a:p>
            <a:pPr algn="ctr">
              <a:lnSpc>
                <a:spcPts val="3484"/>
              </a:lnSpc>
              <a:buNone/>
            </a:pPr>
            <a:r>
              <a:rPr b="0" lang="en-US" sz="2530" spc="245" strike="noStrike">
                <a:solidFill>
                  <a:srgbClr val="231f20"/>
                </a:solidFill>
                <a:latin typeface="Montserrat Light"/>
              </a:rPr>
              <a:t>Objective</a:t>
            </a:r>
            <a:endParaRPr b="0" lang="en-IN" sz="2530" spc="-1" strike="noStrike">
              <a:latin typeface="Arial"/>
            </a:endParaRPr>
          </a:p>
        </p:txBody>
      </p:sp>
      <p:sp>
        <p:nvSpPr>
          <p:cNvPr id="66" name="TextBox 14">
            <a:hlinkClick r:id="rId9" action="ppaction://hlinksldjump"/>
          </p:cNvPr>
          <p:cNvSpPr/>
          <p:nvPr/>
        </p:nvSpPr>
        <p:spPr>
          <a:xfrm>
            <a:off x="11497680" y="5187240"/>
            <a:ext cx="1839960" cy="1095120"/>
          </a:xfrm>
          <a:prstGeom prst="rect">
            <a:avLst/>
          </a:prstGeom>
          <a:noFill/>
          <a:ln w="0">
            <a:noFill/>
          </a:ln>
        </p:spPr>
        <p:style>
          <a:lnRef idx="0"/>
          <a:fillRef idx="0"/>
          <a:effectRef idx="0"/>
          <a:fontRef idx="minor"/>
        </p:style>
        <p:txBody>
          <a:bodyPr lIns="0" rIns="0" tIns="0" bIns="0" anchor="t">
            <a:spAutoFit/>
          </a:bodyPr>
          <a:p>
            <a:pPr algn="ctr">
              <a:lnSpc>
                <a:spcPts val="8626"/>
              </a:lnSpc>
              <a:buNone/>
              <a:tabLst>
                <a:tab algn="l" pos="0"/>
              </a:tabLst>
            </a:pPr>
            <a:r>
              <a:rPr b="0" lang="en-US" sz="6250" spc="330" strike="noStrike">
                <a:solidFill>
                  <a:srgbClr val="231f20"/>
                </a:solidFill>
                <a:latin typeface="Montserrat Classic Bold"/>
              </a:rPr>
              <a:t>04</a:t>
            </a:r>
            <a:endParaRPr b="0" lang="en-IN" sz="6250" spc="-1" strike="noStrike">
              <a:latin typeface="Arial"/>
            </a:endParaRPr>
          </a:p>
        </p:txBody>
      </p:sp>
      <p:sp>
        <p:nvSpPr>
          <p:cNvPr id="67" name="TextBox 15">
            <a:hlinkClick r:id="rId10" action="ppaction://hlinksldjump"/>
          </p:cNvPr>
          <p:cNvSpPr/>
          <p:nvPr/>
        </p:nvSpPr>
        <p:spPr>
          <a:xfrm>
            <a:off x="11046240" y="6226560"/>
            <a:ext cx="2743200" cy="442080"/>
          </a:xfrm>
          <a:prstGeom prst="rect">
            <a:avLst/>
          </a:prstGeom>
          <a:noFill/>
          <a:ln w="0">
            <a:noFill/>
          </a:ln>
        </p:spPr>
        <p:style>
          <a:lnRef idx="0"/>
          <a:fillRef idx="0"/>
          <a:effectRef idx="0"/>
          <a:fontRef idx="minor"/>
        </p:style>
        <p:txBody>
          <a:bodyPr lIns="0" rIns="0" tIns="0" bIns="0" anchor="t">
            <a:spAutoFit/>
          </a:bodyPr>
          <a:p>
            <a:pPr algn="ctr">
              <a:lnSpc>
                <a:spcPts val="3484"/>
              </a:lnSpc>
              <a:buNone/>
            </a:pPr>
            <a:r>
              <a:rPr b="0" lang="en-US" sz="2530" spc="245" strike="noStrike">
                <a:solidFill>
                  <a:srgbClr val="231f20"/>
                </a:solidFill>
                <a:latin typeface="Montserrat Light"/>
              </a:rPr>
              <a:t>EDA</a:t>
            </a:r>
            <a:endParaRPr b="0" lang="en-IN" sz="2530" spc="-1" strike="noStrike">
              <a:latin typeface="Arial"/>
            </a:endParaRPr>
          </a:p>
        </p:txBody>
      </p:sp>
      <p:sp>
        <p:nvSpPr>
          <p:cNvPr id="68" name="TextBox 18">
            <a:hlinkClick r:id="rId11" action="ppaction://hlinksldjump"/>
          </p:cNvPr>
          <p:cNvSpPr/>
          <p:nvPr/>
        </p:nvSpPr>
        <p:spPr>
          <a:xfrm>
            <a:off x="3639600" y="7442640"/>
            <a:ext cx="1839960" cy="1095120"/>
          </a:xfrm>
          <a:prstGeom prst="rect">
            <a:avLst/>
          </a:prstGeom>
          <a:noFill/>
          <a:ln w="0">
            <a:noFill/>
          </a:ln>
        </p:spPr>
        <p:style>
          <a:lnRef idx="0"/>
          <a:fillRef idx="0"/>
          <a:effectRef idx="0"/>
          <a:fontRef idx="minor"/>
        </p:style>
        <p:txBody>
          <a:bodyPr lIns="0" rIns="0" tIns="0" bIns="0" anchor="t">
            <a:spAutoFit/>
          </a:bodyPr>
          <a:p>
            <a:pPr algn="ctr">
              <a:lnSpc>
                <a:spcPts val="8626"/>
              </a:lnSpc>
              <a:buNone/>
              <a:tabLst>
                <a:tab algn="l" pos="0"/>
              </a:tabLst>
            </a:pPr>
            <a:r>
              <a:rPr b="0" lang="en-US" sz="6250" spc="330" strike="noStrike">
                <a:solidFill>
                  <a:srgbClr val="231f20"/>
                </a:solidFill>
                <a:latin typeface="Montserrat Classic Bold"/>
              </a:rPr>
              <a:t>06</a:t>
            </a:r>
            <a:endParaRPr b="0" lang="en-IN" sz="6250" spc="-1" strike="noStrike">
              <a:latin typeface="Arial"/>
            </a:endParaRPr>
          </a:p>
        </p:txBody>
      </p:sp>
      <p:sp>
        <p:nvSpPr>
          <p:cNvPr id="69" name="TextBox 19">
            <a:hlinkClick r:id="rId12" action="ppaction://hlinksldjump"/>
          </p:cNvPr>
          <p:cNvSpPr/>
          <p:nvPr/>
        </p:nvSpPr>
        <p:spPr>
          <a:xfrm>
            <a:off x="3188160" y="8545320"/>
            <a:ext cx="2743200" cy="442080"/>
          </a:xfrm>
          <a:prstGeom prst="rect">
            <a:avLst/>
          </a:prstGeom>
          <a:noFill/>
          <a:ln w="0">
            <a:noFill/>
          </a:ln>
        </p:spPr>
        <p:style>
          <a:lnRef idx="0"/>
          <a:fillRef idx="0"/>
          <a:effectRef idx="0"/>
          <a:fontRef idx="minor"/>
        </p:style>
        <p:txBody>
          <a:bodyPr lIns="0" rIns="0" tIns="0" bIns="0" anchor="t">
            <a:spAutoFit/>
          </a:bodyPr>
          <a:p>
            <a:pPr algn="ctr">
              <a:lnSpc>
                <a:spcPts val="3484"/>
              </a:lnSpc>
              <a:buNone/>
            </a:pPr>
            <a:r>
              <a:rPr b="0" lang="en-US" sz="2530" spc="245" strike="noStrike">
                <a:solidFill>
                  <a:srgbClr val="231f20"/>
                </a:solidFill>
                <a:latin typeface="Montserrat Light"/>
              </a:rPr>
              <a:t>Evaluation</a:t>
            </a:r>
            <a:endParaRPr b="0" lang="en-IN" sz="2530" spc="-1" strike="noStrike">
              <a:latin typeface="Arial"/>
            </a:endParaRPr>
          </a:p>
        </p:txBody>
      </p:sp>
      <p:sp>
        <p:nvSpPr>
          <p:cNvPr id="70" name="TextBox 20">
            <a:hlinkClick r:id="rId13" action="ppaction://hlinksldjump"/>
          </p:cNvPr>
          <p:cNvSpPr/>
          <p:nvPr/>
        </p:nvSpPr>
        <p:spPr>
          <a:xfrm>
            <a:off x="6846480" y="7429680"/>
            <a:ext cx="1839960" cy="1095120"/>
          </a:xfrm>
          <a:prstGeom prst="rect">
            <a:avLst/>
          </a:prstGeom>
          <a:noFill/>
          <a:ln w="0">
            <a:noFill/>
          </a:ln>
        </p:spPr>
        <p:style>
          <a:lnRef idx="0"/>
          <a:fillRef idx="0"/>
          <a:effectRef idx="0"/>
          <a:fontRef idx="minor"/>
        </p:style>
        <p:txBody>
          <a:bodyPr lIns="0" rIns="0" tIns="0" bIns="0" anchor="t">
            <a:spAutoFit/>
          </a:bodyPr>
          <a:p>
            <a:pPr algn="ctr">
              <a:lnSpc>
                <a:spcPts val="8626"/>
              </a:lnSpc>
              <a:buNone/>
              <a:tabLst>
                <a:tab algn="l" pos="0"/>
              </a:tabLst>
            </a:pPr>
            <a:r>
              <a:rPr b="0" lang="en-US" sz="6250" spc="330" strike="noStrike">
                <a:solidFill>
                  <a:srgbClr val="231f20"/>
                </a:solidFill>
                <a:latin typeface="Montserrat Classic Bold"/>
              </a:rPr>
              <a:t>07</a:t>
            </a:r>
            <a:endParaRPr b="0" lang="en-IN" sz="6250" spc="-1" strike="noStrike">
              <a:latin typeface="Arial"/>
            </a:endParaRPr>
          </a:p>
        </p:txBody>
      </p:sp>
      <p:sp>
        <p:nvSpPr>
          <p:cNvPr id="71" name="TextBox 21">
            <a:hlinkClick r:id="rId14" action="ppaction://hlinksldjump"/>
          </p:cNvPr>
          <p:cNvSpPr/>
          <p:nvPr/>
        </p:nvSpPr>
        <p:spPr>
          <a:xfrm>
            <a:off x="6476760" y="8563320"/>
            <a:ext cx="2743200" cy="442080"/>
          </a:xfrm>
          <a:prstGeom prst="rect">
            <a:avLst/>
          </a:prstGeom>
          <a:noFill/>
          <a:ln w="0">
            <a:noFill/>
          </a:ln>
        </p:spPr>
        <p:style>
          <a:lnRef idx="0"/>
          <a:fillRef idx="0"/>
          <a:effectRef idx="0"/>
          <a:fontRef idx="minor"/>
        </p:style>
        <p:txBody>
          <a:bodyPr lIns="0" rIns="0" tIns="0" bIns="0" anchor="t">
            <a:spAutoFit/>
          </a:bodyPr>
          <a:p>
            <a:pPr algn="ctr">
              <a:lnSpc>
                <a:spcPts val="3484"/>
              </a:lnSpc>
              <a:buNone/>
            </a:pPr>
            <a:r>
              <a:rPr b="0" lang="en-US" sz="2530" spc="245" strike="noStrike">
                <a:solidFill>
                  <a:srgbClr val="231f20"/>
                </a:solidFill>
                <a:latin typeface="Montserrat Light"/>
              </a:rPr>
              <a:t>Challenges</a:t>
            </a:r>
            <a:endParaRPr b="0" lang="en-IN" sz="2530" spc="-1" strike="noStrike">
              <a:latin typeface="Arial"/>
            </a:endParaRPr>
          </a:p>
        </p:txBody>
      </p:sp>
      <p:sp>
        <p:nvSpPr>
          <p:cNvPr id="72" name="TextBox 22">
            <a:hlinkClick r:id="rId15" action="ppaction://hlinksldjump"/>
          </p:cNvPr>
          <p:cNvSpPr/>
          <p:nvPr/>
        </p:nvSpPr>
        <p:spPr>
          <a:xfrm>
            <a:off x="10504080" y="7442640"/>
            <a:ext cx="1839960" cy="1095120"/>
          </a:xfrm>
          <a:prstGeom prst="rect">
            <a:avLst/>
          </a:prstGeom>
          <a:noFill/>
          <a:ln w="0">
            <a:noFill/>
          </a:ln>
        </p:spPr>
        <p:style>
          <a:lnRef idx="0"/>
          <a:fillRef idx="0"/>
          <a:effectRef idx="0"/>
          <a:fontRef idx="minor"/>
        </p:style>
        <p:txBody>
          <a:bodyPr lIns="0" rIns="0" tIns="0" bIns="0" anchor="t">
            <a:spAutoFit/>
          </a:bodyPr>
          <a:p>
            <a:pPr algn="ctr">
              <a:lnSpc>
                <a:spcPts val="8626"/>
              </a:lnSpc>
              <a:buNone/>
              <a:tabLst>
                <a:tab algn="l" pos="0"/>
              </a:tabLst>
            </a:pPr>
            <a:r>
              <a:rPr b="0" lang="en-US" sz="6250" spc="330" strike="noStrike">
                <a:solidFill>
                  <a:srgbClr val="231f20"/>
                </a:solidFill>
                <a:latin typeface="Montserrat Classic Bold"/>
              </a:rPr>
              <a:t>08</a:t>
            </a:r>
            <a:endParaRPr b="0" lang="en-IN" sz="6250" spc="-1" strike="noStrike">
              <a:latin typeface="Arial"/>
            </a:endParaRPr>
          </a:p>
        </p:txBody>
      </p:sp>
      <p:sp>
        <p:nvSpPr>
          <p:cNvPr id="73" name="TextBox 23">
            <a:hlinkClick r:id="rId16" action="ppaction://hlinksldjump"/>
          </p:cNvPr>
          <p:cNvSpPr/>
          <p:nvPr/>
        </p:nvSpPr>
        <p:spPr>
          <a:xfrm>
            <a:off x="10058040" y="8563320"/>
            <a:ext cx="2743200" cy="442080"/>
          </a:xfrm>
          <a:prstGeom prst="rect">
            <a:avLst/>
          </a:prstGeom>
          <a:noFill/>
          <a:ln w="0">
            <a:noFill/>
          </a:ln>
        </p:spPr>
        <p:style>
          <a:lnRef idx="0"/>
          <a:fillRef idx="0"/>
          <a:effectRef idx="0"/>
          <a:fontRef idx="minor"/>
        </p:style>
        <p:txBody>
          <a:bodyPr lIns="0" rIns="0" tIns="0" bIns="0" anchor="t">
            <a:spAutoFit/>
          </a:bodyPr>
          <a:p>
            <a:pPr algn="ctr">
              <a:lnSpc>
                <a:spcPts val="3484"/>
              </a:lnSpc>
              <a:buNone/>
            </a:pPr>
            <a:r>
              <a:rPr b="0" lang="en-US" sz="2530" spc="245" strike="noStrike">
                <a:solidFill>
                  <a:srgbClr val="231f20"/>
                </a:solidFill>
                <a:latin typeface="Montserrat Light"/>
              </a:rPr>
              <a:t>Future Work</a:t>
            </a:r>
            <a:endParaRPr b="0" lang="en-IN" sz="2530" spc="-1" strike="noStrike">
              <a:latin typeface="Arial"/>
            </a:endParaRPr>
          </a:p>
        </p:txBody>
      </p:sp>
      <p:sp>
        <p:nvSpPr>
          <p:cNvPr id="74" name="TextBox 14">
            <a:hlinkClick r:id="rId17" action="ppaction://hlinksldjump"/>
          </p:cNvPr>
          <p:cNvSpPr/>
          <p:nvPr/>
        </p:nvSpPr>
        <p:spPr>
          <a:xfrm>
            <a:off x="14771520" y="5187240"/>
            <a:ext cx="1839960" cy="1095120"/>
          </a:xfrm>
          <a:prstGeom prst="rect">
            <a:avLst/>
          </a:prstGeom>
          <a:noFill/>
          <a:ln w="0">
            <a:noFill/>
          </a:ln>
        </p:spPr>
        <p:style>
          <a:lnRef idx="0"/>
          <a:fillRef idx="0"/>
          <a:effectRef idx="0"/>
          <a:fontRef idx="minor"/>
        </p:style>
        <p:txBody>
          <a:bodyPr lIns="0" rIns="0" tIns="0" bIns="0" anchor="t">
            <a:spAutoFit/>
          </a:bodyPr>
          <a:p>
            <a:pPr algn="ctr">
              <a:lnSpc>
                <a:spcPts val="8626"/>
              </a:lnSpc>
              <a:buNone/>
              <a:tabLst>
                <a:tab algn="l" pos="0"/>
              </a:tabLst>
            </a:pPr>
            <a:r>
              <a:rPr b="0" lang="en-US" sz="6250" spc="330" strike="noStrike">
                <a:solidFill>
                  <a:srgbClr val="231f20"/>
                </a:solidFill>
                <a:latin typeface="Montserrat Classic Bold"/>
              </a:rPr>
              <a:t>05</a:t>
            </a:r>
            <a:endParaRPr b="0" lang="en-IN" sz="6250" spc="-1" strike="noStrike">
              <a:latin typeface="Arial"/>
            </a:endParaRPr>
          </a:p>
        </p:txBody>
      </p:sp>
      <p:sp>
        <p:nvSpPr>
          <p:cNvPr id="75" name="TextBox 15">
            <a:hlinkClick r:id="rId18" action="ppaction://hlinksldjump"/>
          </p:cNvPr>
          <p:cNvSpPr/>
          <p:nvPr/>
        </p:nvSpPr>
        <p:spPr>
          <a:xfrm>
            <a:off x="14320080" y="6226560"/>
            <a:ext cx="2743200" cy="442080"/>
          </a:xfrm>
          <a:prstGeom prst="rect">
            <a:avLst/>
          </a:prstGeom>
          <a:noFill/>
          <a:ln w="0">
            <a:noFill/>
          </a:ln>
        </p:spPr>
        <p:style>
          <a:lnRef idx="0"/>
          <a:fillRef idx="0"/>
          <a:effectRef idx="0"/>
          <a:fontRef idx="minor"/>
        </p:style>
        <p:txBody>
          <a:bodyPr lIns="0" rIns="0" tIns="0" bIns="0" anchor="t">
            <a:spAutoFit/>
          </a:bodyPr>
          <a:p>
            <a:pPr algn="ctr">
              <a:lnSpc>
                <a:spcPts val="3484"/>
              </a:lnSpc>
              <a:buNone/>
            </a:pPr>
            <a:r>
              <a:rPr b="0" lang="en-US" sz="2530" spc="245" strike="noStrike">
                <a:solidFill>
                  <a:srgbClr val="231f20"/>
                </a:solidFill>
                <a:latin typeface="Montserrat Light"/>
              </a:rPr>
              <a:t>Modelling</a:t>
            </a:r>
            <a:endParaRPr b="0" lang="en-IN" sz="2530" spc="-1" strike="noStrike">
              <a:latin typeface="Arial"/>
            </a:endParaRPr>
          </a:p>
        </p:txBody>
      </p:sp>
      <p:sp>
        <p:nvSpPr>
          <p:cNvPr id="76" name="TextBox 14">
            <a:hlinkClick r:id="rId19" action="ppaction://hlinksldjump"/>
          </p:cNvPr>
          <p:cNvSpPr/>
          <p:nvPr/>
        </p:nvSpPr>
        <p:spPr>
          <a:xfrm>
            <a:off x="14085360" y="7442640"/>
            <a:ext cx="1839960" cy="1095120"/>
          </a:xfrm>
          <a:prstGeom prst="rect">
            <a:avLst/>
          </a:prstGeom>
          <a:noFill/>
          <a:ln w="0">
            <a:noFill/>
          </a:ln>
        </p:spPr>
        <p:style>
          <a:lnRef idx="0"/>
          <a:fillRef idx="0"/>
          <a:effectRef idx="0"/>
          <a:fontRef idx="minor"/>
        </p:style>
        <p:txBody>
          <a:bodyPr lIns="0" rIns="0" tIns="0" bIns="0" anchor="t">
            <a:spAutoFit/>
          </a:bodyPr>
          <a:p>
            <a:pPr algn="ctr">
              <a:lnSpc>
                <a:spcPts val="8626"/>
              </a:lnSpc>
              <a:buNone/>
              <a:tabLst>
                <a:tab algn="l" pos="0"/>
              </a:tabLst>
            </a:pPr>
            <a:r>
              <a:rPr b="0" lang="en-US" sz="6250" spc="330" strike="noStrike">
                <a:solidFill>
                  <a:srgbClr val="231f20"/>
                </a:solidFill>
                <a:latin typeface="Montserrat Classic Bold"/>
              </a:rPr>
              <a:t>09</a:t>
            </a:r>
            <a:endParaRPr b="0" lang="en-IN" sz="6250" spc="-1" strike="noStrike">
              <a:latin typeface="Arial"/>
            </a:endParaRPr>
          </a:p>
        </p:txBody>
      </p:sp>
      <p:sp>
        <p:nvSpPr>
          <p:cNvPr id="77" name="TextBox 15">
            <a:hlinkClick r:id="rId20" action="ppaction://hlinksldjump"/>
          </p:cNvPr>
          <p:cNvSpPr/>
          <p:nvPr/>
        </p:nvSpPr>
        <p:spPr>
          <a:xfrm>
            <a:off x="13716000" y="8563320"/>
            <a:ext cx="2743200" cy="442080"/>
          </a:xfrm>
          <a:prstGeom prst="rect">
            <a:avLst/>
          </a:prstGeom>
          <a:noFill/>
          <a:ln w="0">
            <a:noFill/>
          </a:ln>
        </p:spPr>
        <p:style>
          <a:lnRef idx="0"/>
          <a:fillRef idx="0"/>
          <a:effectRef idx="0"/>
          <a:fontRef idx="minor"/>
        </p:style>
        <p:txBody>
          <a:bodyPr lIns="0" rIns="0" tIns="0" bIns="0" anchor="t">
            <a:spAutoFit/>
          </a:bodyPr>
          <a:p>
            <a:pPr algn="ctr">
              <a:lnSpc>
                <a:spcPts val="3484"/>
              </a:lnSpc>
              <a:buNone/>
            </a:pPr>
            <a:r>
              <a:rPr b="0" lang="en-US" sz="2530" spc="245" strike="noStrike">
                <a:solidFill>
                  <a:srgbClr val="231f20"/>
                </a:solidFill>
                <a:latin typeface="Montserrat Light"/>
              </a:rPr>
              <a:t>Conclusion</a:t>
            </a:r>
            <a:endParaRPr b="0" lang="en-IN" sz="2530" spc="-1" strike="noStrike">
              <a:latin typeface="Arial"/>
            </a:endParaRPr>
          </a:p>
        </p:txBody>
      </p:sp>
    </p:spTree>
  </p:cSld>
  <p:transition spd="slow">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79" name="Freeform 3"/>
          <p:cNvSpPr/>
          <p:nvPr/>
        </p:nvSpPr>
        <p:spPr>
          <a:xfrm rot="2925600">
            <a:off x="5978880" y="4633560"/>
            <a:ext cx="15026400" cy="1590840"/>
          </a:xfrm>
          <a:custGeom>
            <a:avLst/>
            <a:gdLst/>
            <a:ahLst/>
            <a:rect l="l" t="t" r="r" b="b"/>
            <a:pathLst>
              <a:path w="15026802" h="1591351">
                <a:moveTo>
                  <a:pt x="0" y="0"/>
                </a:moveTo>
                <a:lnTo>
                  <a:pt x="15026802" y="0"/>
                </a:lnTo>
                <a:lnTo>
                  <a:pt x="15026802" y="1591350"/>
                </a:lnTo>
                <a:lnTo>
                  <a:pt x="0" y="1591350"/>
                </a:lnTo>
                <a:lnTo>
                  <a:pt x="0" y="0"/>
                </a:lnTo>
                <a:close/>
              </a:path>
            </a:pathLst>
          </a:custGeom>
          <a:blipFill rotWithShape="0">
            <a:blip r:embed="rId2"/>
            <a:srcRect/>
            <a:stretch/>
          </a:blipFill>
          <a:ln w="0">
            <a:noFill/>
          </a:ln>
        </p:spPr>
        <p:style>
          <a:lnRef idx="0"/>
          <a:fillRef idx="0"/>
          <a:effectRef idx="0"/>
          <a:fontRef idx="minor"/>
        </p:style>
      </p:sp>
      <p:grpSp>
        <p:nvGrpSpPr>
          <p:cNvPr id="80" name="Group 4"/>
          <p:cNvGrpSpPr/>
          <p:nvPr/>
        </p:nvGrpSpPr>
        <p:grpSpPr>
          <a:xfrm>
            <a:off x="9046800" y="0"/>
            <a:ext cx="9240840" cy="10395720"/>
            <a:chOff x="9046800" y="0"/>
            <a:chExt cx="9240840" cy="10395720"/>
          </a:xfrm>
        </p:grpSpPr>
        <p:sp>
          <p:nvSpPr>
            <p:cNvPr id="81" name="Freeform 5"/>
            <p:cNvSpPr/>
            <p:nvPr/>
          </p:nvSpPr>
          <p:spPr>
            <a:xfrm>
              <a:off x="9046800" y="0"/>
              <a:ext cx="9240840" cy="10395720"/>
            </a:xfrm>
            <a:custGeom>
              <a:avLst/>
              <a:gdLst/>
              <a:ah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a:ln w="0">
              <a:noFill/>
            </a:ln>
          </p:spPr>
          <p:style>
            <a:lnRef idx="0"/>
            <a:fillRef idx="0"/>
            <a:effectRef idx="0"/>
            <a:fontRef idx="minor"/>
          </p:style>
        </p:sp>
        <p:sp>
          <p:nvSpPr>
            <p:cNvPr id="82" name="Freeform 6"/>
            <p:cNvSpPr/>
            <p:nvPr/>
          </p:nvSpPr>
          <p:spPr>
            <a:xfrm>
              <a:off x="9046800" y="0"/>
              <a:ext cx="9240840" cy="10395720"/>
            </a:xfrm>
            <a:custGeom>
              <a:avLst/>
              <a:gdLst/>
              <a:ahLst/>
              <a:rect l="l" t="t" r="r" b="b"/>
              <a:pathLst>
                <a:path w="5370413" h="6041715">
                  <a:moveTo>
                    <a:pt x="5370413" y="0"/>
                  </a:moveTo>
                  <a:lnTo>
                    <a:pt x="5370413" y="6041715"/>
                  </a:lnTo>
                  <a:cubicBezTo>
                    <a:pt x="3580275" y="4027810"/>
                    <a:pt x="1790138" y="2013905"/>
                    <a:pt x="0" y="0"/>
                  </a:cubicBezTo>
                  <a:lnTo>
                    <a:pt x="5370413" y="0"/>
                  </a:lnTo>
                  <a:close/>
                </a:path>
              </a:pathLst>
            </a:custGeom>
            <a:blipFill rotWithShape="0">
              <a:blip r:embed="rId3"/>
              <a:srcRect/>
              <a:stretch/>
            </a:blipFill>
            <a:ln w="0">
              <a:noFill/>
            </a:ln>
          </p:spPr>
          <p:style>
            <a:lnRef idx="0"/>
            <a:fillRef idx="0"/>
            <a:effectRef idx="0"/>
            <a:fontRef idx="minor"/>
          </p:style>
        </p:sp>
      </p:grpSp>
      <p:grpSp>
        <p:nvGrpSpPr>
          <p:cNvPr id="83" name="Group 7"/>
          <p:cNvGrpSpPr/>
          <p:nvPr/>
        </p:nvGrpSpPr>
        <p:grpSpPr>
          <a:xfrm>
            <a:off x="990720" y="4229280"/>
            <a:ext cx="1828440" cy="1828440"/>
            <a:chOff x="990720" y="4229280"/>
            <a:chExt cx="1828440" cy="1828440"/>
          </a:xfrm>
        </p:grpSpPr>
        <p:sp>
          <p:nvSpPr>
            <p:cNvPr id="84" name="Freeform 8"/>
            <p:cNvSpPr/>
            <p:nvPr/>
          </p:nvSpPr>
          <p:spPr>
            <a:xfrm>
              <a:off x="990720" y="4229280"/>
              <a:ext cx="1828440" cy="18284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a:ln w="0">
              <a:noFill/>
            </a:ln>
          </p:spPr>
          <p:style>
            <a:lnRef idx="0"/>
            <a:fillRef idx="0"/>
            <a:effectRef idx="0"/>
            <a:fontRef idx="minor"/>
          </p:style>
        </p:sp>
        <p:sp>
          <p:nvSpPr>
            <p:cNvPr id="85" name="TextBox 9"/>
            <p:cNvSpPr/>
            <p:nvPr/>
          </p:nvSpPr>
          <p:spPr>
            <a:xfrm>
              <a:off x="1162080" y="4357800"/>
              <a:ext cx="1485360" cy="1528200"/>
            </a:xfrm>
            <a:prstGeom prst="rect">
              <a:avLst/>
            </a:prstGeom>
            <a:noFill/>
            <a:ln w="0">
              <a:noFill/>
            </a:ln>
          </p:spPr>
          <p:style>
            <a:lnRef idx="0"/>
            <a:fillRef idx="0"/>
            <a:effectRef idx="0"/>
            <a:fontRef idx="minor"/>
          </p:style>
        </p:sp>
      </p:grpSp>
      <p:sp>
        <p:nvSpPr>
          <p:cNvPr id="86" name="Freeform 10"/>
          <p:cNvSpPr/>
          <p:nvPr/>
        </p:nvSpPr>
        <p:spPr>
          <a:xfrm>
            <a:off x="1325520" y="4687200"/>
            <a:ext cx="1236240" cy="858600"/>
          </a:xfrm>
          <a:custGeom>
            <a:avLst/>
            <a:gdLst/>
            <a:ahLst/>
            <a:rect l="l" t="t" r="r" b="b"/>
            <a:pathLst>
              <a:path w="1236499" h="858804">
                <a:moveTo>
                  <a:pt x="0" y="0"/>
                </a:moveTo>
                <a:lnTo>
                  <a:pt x="1236498" y="0"/>
                </a:lnTo>
                <a:lnTo>
                  <a:pt x="1236498" y="858804"/>
                </a:lnTo>
                <a:lnTo>
                  <a:pt x="0" y="858804"/>
                </a:lnTo>
                <a:lnTo>
                  <a:pt x="0" y="0"/>
                </a:lnTo>
                <a:close/>
              </a:path>
            </a:pathLst>
          </a:custGeom>
          <a:blipFill rotWithShape="0">
            <a:blip r:embed="rId4"/>
            <a:srcRect/>
            <a:stretch/>
          </a:blipFill>
          <a:ln w="0">
            <a:noFill/>
          </a:ln>
        </p:spPr>
        <p:style>
          <a:lnRef idx="0"/>
          <a:fillRef idx="0"/>
          <a:effectRef idx="0"/>
          <a:fontRef idx="minor"/>
        </p:style>
      </p:sp>
      <p:grpSp>
        <p:nvGrpSpPr>
          <p:cNvPr id="87" name="Group 11"/>
          <p:cNvGrpSpPr/>
          <p:nvPr/>
        </p:nvGrpSpPr>
        <p:grpSpPr>
          <a:xfrm>
            <a:off x="990720" y="6584040"/>
            <a:ext cx="1828440" cy="1828440"/>
            <a:chOff x="990720" y="6584040"/>
            <a:chExt cx="1828440" cy="1828440"/>
          </a:xfrm>
        </p:grpSpPr>
        <p:sp>
          <p:nvSpPr>
            <p:cNvPr id="88" name="Freeform 12"/>
            <p:cNvSpPr/>
            <p:nvPr/>
          </p:nvSpPr>
          <p:spPr>
            <a:xfrm>
              <a:off x="990720" y="6584040"/>
              <a:ext cx="1828440" cy="182844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a:ln w="0">
              <a:noFill/>
            </a:ln>
          </p:spPr>
          <p:style>
            <a:lnRef idx="0"/>
            <a:fillRef idx="0"/>
            <a:effectRef idx="0"/>
            <a:fontRef idx="minor"/>
          </p:style>
        </p:sp>
        <p:sp>
          <p:nvSpPr>
            <p:cNvPr id="89" name="TextBox 13"/>
            <p:cNvSpPr/>
            <p:nvPr/>
          </p:nvSpPr>
          <p:spPr>
            <a:xfrm>
              <a:off x="1162080" y="6712560"/>
              <a:ext cx="1485360" cy="1528200"/>
            </a:xfrm>
            <a:prstGeom prst="rect">
              <a:avLst/>
            </a:prstGeom>
            <a:noFill/>
            <a:ln w="0">
              <a:noFill/>
            </a:ln>
          </p:spPr>
          <p:style>
            <a:lnRef idx="0"/>
            <a:fillRef idx="0"/>
            <a:effectRef idx="0"/>
            <a:fontRef idx="minor"/>
          </p:style>
        </p:sp>
      </p:grpSp>
      <p:sp>
        <p:nvSpPr>
          <p:cNvPr id="90" name="Freeform 14"/>
          <p:cNvSpPr/>
          <p:nvPr/>
        </p:nvSpPr>
        <p:spPr>
          <a:xfrm>
            <a:off x="1422000" y="6983280"/>
            <a:ext cx="1042920" cy="1029600"/>
          </a:xfrm>
          <a:custGeom>
            <a:avLst/>
            <a:gdLst/>
            <a:ahLst/>
            <a:rect l="l" t="t" r="r" b="b"/>
            <a:pathLst>
              <a:path w="1043208" h="1029931">
                <a:moveTo>
                  <a:pt x="0" y="0"/>
                </a:moveTo>
                <a:lnTo>
                  <a:pt x="1043208" y="0"/>
                </a:lnTo>
                <a:lnTo>
                  <a:pt x="1043208" y="1029931"/>
                </a:lnTo>
                <a:lnTo>
                  <a:pt x="0" y="1029931"/>
                </a:lnTo>
                <a:lnTo>
                  <a:pt x="0" y="0"/>
                </a:lnTo>
                <a:close/>
              </a:path>
            </a:pathLst>
          </a:custGeom>
          <a:blipFill rotWithShape="0">
            <a:blip r:embed="rId5"/>
            <a:srcRect/>
            <a:stretch/>
          </a:blipFill>
          <a:ln w="0">
            <a:noFill/>
          </a:ln>
        </p:spPr>
        <p:style>
          <a:lnRef idx="0"/>
          <a:fillRef idx="0"/>
          <a:effectRef idx="0"/>
          <a:fontRef idx="minor"/>
        </p:style>
      </p:sp>
      <p:grpSp>
        <p:nvGrpSpPr>
          <p:cNvPr id="91" name="Group 15"/>
          <p:cNvGrpSpPr/>
          <p:nvPr/>
        </p:nvGrpSpPr>
        <p:grpSpPr>
          <a:xfrm>
            <a:off x="0" y="606600"/>
            <a:ext cx="11908800" cy="2454120"/>
            <a:chOff x="0" y="606600"/>
            <a:chExt cx="11908800" cy="2454120"/>
          </a:xfrm>
        </p:grpSpPr>
        <p:sp>
          <p:nvSpPr>
            <p:cNvPr id="92" name="Freeform 16"/>
            <p:cNvSpPr/>
            <p:nvPr/>
          </p:nvSpPr>
          <p:spPr>
            <a:xfrm>
              <a:off x="0" y="803160"/>
              <a:ext cx="11908800" cy="2257560"/>
            </a:xfrm>
            <a:custGeom>
              <a:avLst/>
              <a:gdLst/>
              <a:ahLst/>
              <a:rect l="l" t="t" r="r" b="b"/>
              <a:pathLst>
                <a:path w="1537211" h="218865">
                  <a:moveTo>
                    <a:pt x="1334011" y="0"/>
                  </a:moveTo>
                  <a:lnTo>
                    <a:pt x="0" y="0"/>
                  </a:lnTo>
                  <a:lnTo>
                    <a:pt x="203200" y="218865"/>
                  </a:lnTo>
                  <a:lnTo>
                    <a:pt x="1537211" y="218865"/>
                  </a:lnTo>
                  <a:lnTo>
                    <a:pt x="1334011" y="0"/>
                  </a:lnTo>
                  <a:close/>
                </a:path>
              </a:pathLst>
            </a:custGeom>
            <a:solidFill>
              <a:srgbClr val="010101"/>
            </a:solidFill>
            <a:ln w="0">
              <a:noFill/>
            </a:ln>
          </p:spPr>
          <p:style>
            <a:lnRef idx="0"/>
            <a:fillRef idx="0"/>
            <a:effectRef idx="0"/>
            <a:fontRef idx="minor"/>
          </p:style>
        </p:sp>
        <p:sp>
          <p:nvSpPr>
            <p:cNvPr id="93" name="TextBox 17"/>
            <p:cNvSpPr/>
            <p:nvPr/>
          </p:nvSpPr>
          <p:spPr>
            <a:xfrm>
              <a:off x="786960" y="606600"/>
              <a:ext cx="10334520" cy="2454120"/>
            </a:xfrm>
            <a:prstGeom prst="rect">
              <a:avLst/>
            </a:prstGeom>
            <a:noFill/>
            <a:ln w="0">
              <a:noFill/>
            </a:ln>
          </p:spPr>
          <p:style>
            <a:lnRef idx="0"/>
            <a:fillRef idx="0"/>
            <a:effectRef idx="0"/>
            <a:fontRef idx="minor"/>
          </p:style>
        </p:sp>
      </p:grpSp>
      <p:sp>
        <p:nvSpPr>
          <p:cNvPr id="94" name="TextBox 18"/>
          <p:cNvSpPr/>
          <p:nvPr/>
        </p:nvSpPr>
        <p:spPr>
          <a:xfrm>
            <a:off x="3079440" y="4130280"/>
            <a:ext cx="9798120" cy="3557160"/>
          </a:xfrm>
          <a:prstGeom prst="rect">
            <a:avLst/>
          </a:prstGeom>
          <a:noFill/>
          <a:ln w="0">
            <a:noFill/>
          </a:ln>
        </p:spPr>
        <p:style>
          <a:lnRef idx="0"/>
          <a:fillRef idx="0"/>
          <a:effectRef idx="0"/>
          <a:fontRef idx="minor"/>
        </p:style>
        <p:txBody>
          <a:bodyPr lIns="0" rIns="0" tIns="0" bIns="0" anchor="t">
            <a:spAutoFit/>
          </a:bodyPr>
          <a:p>
            <a:pPr marL="343080" indent="-343080">
              <a:lnSpc>
                <a:spcPts val="3050"/>
              </a:lnSpc>
              <a:spcBef>
                <a:spcPts val="601"/>
              </a:spcBef>
              <a:buClr>
                <a:srgbClr val="231f20"/>
              </a:buClr>
              <a:buFont typeface="Arial"/>
              <a:buChar char="•"/>
            </a:pPr>
            <a:r>
              <a:rPr b="1" lang="en-US" sz="2800" spc="214" strike="noStrike">
                <a:solidFill>
                  <a:srgbClr val="231f20"/>
                </a:solidFill>
                <a:latin typeface="Montserrat Light"/>
              </a:rPr>
              <a:t>Reduce energy consumption</a:t>
            </a:r>
            <a:endParaRPr b="0" lang="en-IN" sz="2800" spc="-1" strike="noStrike">
              <a:latin typeface="Arial"/>
            </a:endParaRPr>
          </a:p>
          <a:p>
            <a:pPr>
              <a:lnSpc>
                <a:spcPts val="3050"/>
              </a:lnSpc>
              <a:spcBef>
                <a:spcPts val="601"/>
              </a:spcBef>
              <a:buNone/>
            </a:pPr>
            <a:endParaRPr b="0" lang="en-IN" sz="2800" spc="-1" strike="noStrike">
              <a:latin typeface="Arial"/>
            </a:endParaRPr>
          </a:p>
          <a:p>
            <a:pPr marL="343080" indent="-343080">
              <a:lnSpc>
                <a:spcPts val="3050"/>
              </a:lnSpc>
              <a:spcBef>
                <a:spcPts val="601"/>
              </a:spcBef>
              <a:buClr>
                <a:srgbClr val="231f20"/>
              </a:buClr>
              <a:buFont typeface="Arial"/>
              <a:buChar char="•"/>
            </a:pPr>
            <a:r>
              <a:rPr b="1" lang="en-US" sz="2800" spc="214" strike="noStrike">
                <a:solidFill>
                  <a:srgbClr val="231f20"/>
                </a:solidFill>
                <a:latin typeface="Montserrat Light"/>
              </a:rPr>
              <a:t>Mitigate environmental impact, and enhance sustainability. </a:t>
            </a:r>
            <a:endParaRPr b="0" lang="en-IN" sz="2800" spc="-1" strike="noStrike">
              <a:latin typeface="Arial"/>
            </a:endParaRPr>
          </a:p>
          <a:p>
            <a:pPr>
              <a:lnSpc>
                <a:spcPts val="3050"/>
              </a:lnSpc>
              <a:spcBef>
                <a:spcPts val="601"/>
              </a:spcBef>
              <a:buNone/>
            </a:pPr>
            <a:endParaRPr b="0" lang="en-IN" sz="2800" spc="-1" strike="noStrike">
              <a:latin typeface="Arial"/>
            </a:endParaRPr>
          </a:p>
          <a:p>
            <a:pPr marL="343080" indent="-343080">
              <a:lnSpc>
                <a:spcPts val="3050"/>
              </a:lnSpc>
              <a:spcBef>
                <a:spcPts val="601"/>
              </a:spcBef>
              <a:buClr>
                <a:srgbClr val="231f20"/>
              </a:buClr>
              <a:buFont typeface="Arial"/>
              <a:buChar char="•"/>
            </a:pPr>
            <a:r>
              <a:rPr b="1" lang="en-US" sz="2800" spc="214" strike="noStrike">
                <a:solidFill>
                  <a:srgbClr val="231f20"/>
                </a:solidFill>
                <a:latin typeface="Montserrat Light"/>
              </a:rPr>
              <a:t>Optimize energy usage </a:t>
            </a:r>
            <a:endParaRPr b="0" lang="en-IN" sz="2800" spc="-1" strike="noStrike">
              <a:latin typeface="Arial"/>
            </a:endParaRPr>
          </a:p>
          <a:p>
            <a:pPr>
              <a:lnSpc>
                <a:spcPts val="3050"/>
              </a:lnSpc>
              <a:spcBef>
                <a:spcPts val="601"/>
              </a:spcBef>
              <a:buNone/>
            </a:pPr>
            <a:endParaRPr b="0" lang="en-IN" sz="2800" spc="-1" strike="noStrike">
              <a:latin typeface="Arial"/>
            </a:endParaRPr>
          </a:p>
          <a:p>
            <a:pPr marL="343080" indent="-343080">
              <a:lnSpc>
                <a:spcPts val="3050"/>
              </a:lnSpc>
              <a:spcBef>
                <a:spcPts val="601"/>
              </a:spcBef>
              <a:buClr>
                <a:srgbClr val="231f20"/>
              </a:buClr>
              <a:buFont typeface="Arial"/>
              <a:buChar char="•"/>
            </a:pPr>
            <a:r>
              <a:rPr b="1" lang="en-US" sz="2800" spc="214" strike="noStrike">
                <a:solidFill>
                  <a:srgbClr val="231f20"/>
                </a:solidFill>
                <a:latin typeface="Montserrat Light"/>
              </a:rPr>
              <a:t>Reduce environmental degradation</a:t>
            </a:r>
            <a:endParaRPr b="0" lang="en-IN" sz="2800" spc="-1" strike="noStrike">
              <a:latin typeface="Arial"/>
            </a:endParaRPr>
          </a:p>
        </p:txBody>
      </p:sp>
      <p:sp>
        <p:nvSpPr>
          <p:cNvPr id="95" name="TextBox 20"/>
          <p:cNvSpPr/>
          <p:nvPr/>
        </p:nvSpPr>
        <p:spPr>
          <a:xfrm>
            <a:off x="1905120" y="1305000"/>
            <a:ext cx="7633440" cy="1179000"/>
          </a:xfrm>
          <a:prstGeom prst="rect">
            <a:avLst/>
          </a:prstGeom>
          <a:noFill/>
          <a:ln w="0">
            <a:noFill/>
          </a:ln>
        </p:spPr>
        <p:style>
          <a:lnRef idx="0"/>
          <a:fillRef idx="0"/>
          <a:effectRef idx="0"/>
          <a:fontRef idx="minor"/>
        </p:style>
        <p:txBody>
          <a:bodyPr lIns="0" rIns="0" tIns="0" bIns="0" anchor="t">
            <a:spAutoFit/>
          </a:bodyPr>
          <a:p>
            <a:pPr algn="ctr">
              <a:lnSpc>
                <a:spcPts val="9286"/>
              </a:lnSpc>
              <a:buNone/>
              <a:tabLst>
                <a:tab algn="l" pos="0"/>
              </a:tabLst>
            </a:pPr>
            <a:r>
              <a:rPr b="0" lang="en-US" sz="6730" spc="52" strike="noStrike">
                <a:solidFill>
                  <a:srgbClr val="ffffff"/>
                </a:solidFill>
                <a:latin typeface="Archivo Black"/>
              </a:rPr>
              <a:t>INTRODUCTION</a:t>
            </a:r>
            <a:endParaRPr b="0" lang="en-IN" sz="6730" spc="-1" strike="noStrike">
              <a:latin typeface="Arial"/>
            </a:endParaRPr>
          </a:p>
        </p:txBody>
      </p:sp>
    </p:spTree>
  </p:cSld>
  <p:transition spd="slow">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grpSp>
        <p:nvGrpSpPr>
          <p:cNvPr id="97" name="Group 3"/>
          <p:cNvGrpSpPr/>
          <p:nvPr/>
        </p:nvGrpSpPr>
        <p:grpSpPr>
          <a:xfrm>
            <a:off x="10426320" y="2441880"/>
            <a:ext cx="6422040" cy="6422760"/>
            <a:chOff x="10426320" y="2441880"/>
            <a:chExt cx="6422040" cy="6422760"/>
          </a:xfrm>
        </p:grpSpPr>
        <p:sp>
          <p:nvSpPr>
            <p:cNvPr id="98" name="Freeform 4"/>
            <p:cNvSpPr/>
            <p:nvPr/>
          </p:nvSpPr>
          <p:spPr>
            <a:xfrm>
              <a:off x="10426320" y="2441880"/>
              <a:ext cx="6422040" cy="6422760"/>
            </a:xfrm>
            <a:custGeom>
              <a:avLst/>
              <a:gdLst/>
              <a:ah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a:ln w="0">
              <a:noFill/>
            </a:ln>
          </p:spPr>
          <p:style>
            <a:lnRef idx="0"/>
            <a:fillRef idx="0"/>
            <a:effectRef idx="0"/>
            <a:fontRef idx="minor"/>
          </p:style>
        </p:sp>
      </p:grpSp>
      <p:grpSp>
        <p:nvGrpSpPr>
          <p:cNvPr id="99" name="Group 5"/>
          <p:cNvGrpSpPr/>
          <p:nvPr/>
        </p:nvGrpSpPr>
        <p:grpSpPr>
          <a:xfrm>
            <a:off x="11556000" y="4113000"/>
            <a:ext cx="1308960" cy="2126880"/>
            <a:chOff x="11556000" y="4113000"/>
            <a:chExt cx="1308960" cy="2126880"/>
          </a:xfrm>
        </p:grpSpPr>
        <p:sp>
          <p:nvSpPr>
            <p:cNvPr id="100" name="Freeform 6"/>
            <p:cNvSpPr/>
            <p:nvPr/>
          </p:nvSpPr>
          <p:spPr>
            <a:xfrm>
              <a:off x="11556000" y="4113000"/>
              <a:ext cx="1308960" cy="2126880"/>
            </a:xfrm>
            <a:custGeom>
              <a:avLst/>
              <a:gdLst/>
              <a:ah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101" name="Group 7"/>
          <p:cNvGrpSpPr/>
          <p:nvPr/>
        </p:nvGrpSpPr>
        <p:grpSpPr>
          <a:xfrm>
            <a:off x="11827800" y="6027480"/>
            <a:ext cx="1806120" cy="1521720"/>
            <a:chOff x="11827800" y="6027480"/>
            <a:chExt cx="1806120" cy="1521720"/>
          </a:xfrm>
        </p:grpSpPr>
        <p:sp>
          <p:nvSpPr>
            <p:cNvPr id="102" name="Freeform 8"/>
            <p:cNvSpPr/>
            <p:nvPr/>
          </p:nvSpPr>
          <p:spPr>
            <a:xfrm>
              <a:off x="11827800" y="6027480"/>
              <a:ext cx="1806120" cy="1521720"/>
            </a:xfrm>
            <a:custGeom>
              <a:avLst/>
              <a:gdLst/>
              <a:ah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103" name="Group 9"/>
          <p:cNvGrpSpPr/>
          <p:nvPr/>
        </p:nvGrpSpPr>
        <p:grpSpPr>
          <a:xfrm>
            <a:off x="13634280" y="6027480"/>
            <a:ext cx="1806120" cy="1521720"/>
            <a:chOff x="13634280" y="6027480"/>
            <a:chExt cx="1806120" cy="1521720"/>
          </a:xfrm>
        </p:grpSpPr>
        <p:sp>
          <p:nvSpPr>
            <p:cNvPr id="104" name="Freeform 10"/>
            <p:cNvSpPr/>
            <p:nvPr/>
          </p:nvSpPr>
          <p:spPr>
            <a:xfrm>
              <a:off x="13634280" y="6027480"/>
              <a:ext cx="1806120" cy="1521720"/>
            </a:xfrm>
            <a:custGeom>
              <a:avLst/>
              <a:gdLst/>
              <a:ah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105" name="Group 11"/>
          <p:cNvGrpSpPr/>
          <p:nvPr/>
        </p:nvGrpSpPr>
        <p:grpSpPr>
          <a:xfrm>
            <a:off x="14405760" y="4113000"/>
            <a:ext cx="1306080" cy="2126880"/>
            <a:chOff x="14405760" y="4113000"/>
            <a:chExt cx="1306080" cy="2126880"/>
          </a:xfrm>
        </p:grpSpPr>
        <p:sp>
          <p:nvSpPr>
            <p:cNvPr id="106" name="Freeform 12"/>
            <p:cNvSpPr/>
            <p:nvPr/>
          </p:nvSpPr>
          <p:spPr>
            <a:xfrm>
              <a:off x="14405760" y="4113000"/>
              <a:ext cx="1306080" cy="2126880"/>
            </a:xfrm>
            <a:custGeom>
              <a:avLst/>
              <a:gdLst/>
              <a:ah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107" name="Group 13"/>
          <p:cNvGrpSpPr/>
          <p:nvPr/>
        </p:nvGrpSpPr>
        <p:grpSpPr>
          <a:xfrm>
            <a:off x="12519720" y="3480120"/>
            <a:ext cx="2229120" cy="1092600"/>
            <a:chOff x="12519720" y="3480120"/>
            <a:chExt cx="2229120" cy="1092600"/>
          </a:xfrm>
        </p:grpSpPr>
        <p:sp>
          <p:nvSpPr>
            <p:cNvPr id="108" name="Freeform 14"/>
            <p:cNvSpPr/>
            <p:nvPr/>
          </p:nvSpPr>
          <p:spPr>
            <a:xfrm>
              <a:off x="12519720" y="3480120"/>
              <a:ext cx="2229120" cy="1092600"/>
            </a:xfrm>
            <a:custGeom>
              <a:avLst/>
              <a:gdLst/>
              <a:ah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109" name="Group 15"/>
          <p:cNvGrpSpPr/>
          <p:nvPr/>
        </p:nvGrpSpPr>
        <p:grpSpPr>
          <a:xfrm>
            <a:off x="12692520" y="4671720"/>
            <a:ext cx="1883160" cy="1883160"/>
            <a:chOff x="12692520" y="4671720"/>
            <a:chExt cx="1883160" cy="1883160"/>
          </a:xfrm>
        </p:grpSpPr>
        <p:sp>
          <p:nvSpPr>
            <p:cNvPr id="110" name="Freeform 16"/>
            <p:cNvSpPr/>
            <p:nvPr/>
          </p:nvSpPr>
          <p:spPr>
            <a:xfrm>
              <a:off x="12692520" y="4671720"/>
              <a:ext cx="1883160" cy="1883160"/>
            </a:xfrm>
            <a:custGeom>
              <a:avLst/>
              <a:gdLst/>
              <a:ah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111" name="Group 17"/>
          <p:cNvGrpSpPr/>
          <p:nvPr/>
        </p:nvGrpSpPr>
        <p:grpSpPr>
          <a:xfrm>
            <a:off x="12933360" y="1784880"/>
            <a:ext cx="1404360" cy="1404360"/>
            <a:chOff x="12933360" y="1784880"/>
            <a:chExt cx="1404360" cy="1404360"/>
          </a:xfrm>
        </p:grpSpPr>
        <p:sp>
          <p:nvSpPr>
            <p:cNvPr id="112" name="Freeform 18"/>
            <p:cNvSpPr/>
            <p:nvPr/>
          </p:nvSpPr>
          <p:spPr>
            <a:xfrm>
              <a:off x="12933360" y="1784880"/>
              <a:ext cx="1404360" cy="1404360"/>
            </a:xfrm>
            <a:custGeom>
              <a:avLst/>
              <a:gdLst/>
              <a:ah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113" name="Group 19"/>
          <p:cNvGrpSpPr/>
          <p:nvPr/>
        </p:nvGrpSpPr>
        <p:grpSpPr>
          <a:xfrm>
            <a:off x="16030440" y="3980160"/>
            <a:ext cx="1404360" cy="1405080"/>
            <a:chOff x="16030440" y="3980160"/>
            <a:chExt cx="1404360" cy="1405080"/>
          </a:xfrm>
        </p:grpSpPr>
        <p:sp>
          <p:nvSpPr>
            <p:cNvPr id="114" name="Freeform 20"/>
            <p:cNvSpPr/>
            <p:nvPr/>
          </p:nvSpPr>
          <p:spPr>
            <a:xfrm>
              <a:off x="16030440" y="3980160"/>
              <a:ext cx="1404360" cy="1405080"/>
            </a:xfrm>
            <a:custGeom>
              <a:avLst/>
              <a:gdLst/>
              <a:ah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115" name="Group 21"/>
          <p:cNvGrpSpPr/>
          <p:nvPr/>
        </p:nvGrpSpPr>
        <p:grpSpPr>
          <a:xfrm>
            <a:off x="14875920" y="7556040"/>
            <a:ext cx="1404360" cy="1404360"/>
            <a:chOff x="14875920" y="7556040"/>
            <a:chExt cx="1404360" cy="1404360"/>
          </a:xfrm>
        </p:grpSpPr>
        <p:sp>
          <p:nvSpPr>
            <p:cNvPr id="116" name="Freeform 22"/>
            <p:cNvSpPr/>
            <p:nvPr/>
          </p:nvSpPr>
          <p:spPr>
            <a:xfrm>
              <a:off x="14875920" y="7556040"/>
              <a:ext cx="1404360" cy="1404360"/>
            </a:xfrm>
            <a:custGeom>
              <a:avLst/>
              <a:gdLst/>
              <a:ah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117" name="Group 23"/>
          <p:cNvGrpSpPr/>
          <p:nvPr/>
        </p:nvGrpSpPr>
        <p:grpSpPr>
          <a:xfrm>
            <a:off x="11071440" y="7556040"/>
            <a:ext cx="1404360" cy="1404360"/>
            <a:chOff x="11071440" y="7556040"/>
            <a:chExt cx="1404360" cy="1404360"/>
          </a:xfrm>
        </p:grpSpPr>
        <p:sp>
          <p:nvSpPr>
            <p:cNvPr id="118" name="Freeform 24"/>
            <p:cNvSpPr/>
            <p:nvPr/>
          </p:nvSpPr>
          <p:spPr>
            <a:xfrm>
              <a:off x="11071440" y="7556040"/>
              <a:ext cx="1404360" cy="1404360"/>
            </a:xfrm>
            <a:custGeom>
              <a:avLst/>
              <a:gdLst/>
              <a:ah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119" name="Group 25"/>
          <p:cNvGrpSpPr/>
          <p:nvPr/>
        </p:nvGrpSpPr>
        <p:grpSpPr>
          <a:xfrm>
            <a:off x="9839160" y="3980160"/>
            <a:ext cx="1405080" cy="1405080"/>
            <a:chOff x="9839160" y="3980160"/>
            <a:chExt cx="1405080" cy="1405080"/>
          </a:xfrm>
        </p:grpSpPr>
        <p:sp>
          <p:nvSpPr>
            <p:cNvPr id="120" name="Freeform 26"/>
            <p:cNvSpPr/>
            <p:nvPr/>
          </p:nvSpPr>
          <p:spPr>
            <a:xfrm>
              <a:off x="9839160" y="3980160"/>
              <a:ext cx="1405080" cy="1405080"/>
            </a:xfrm>
            <a:custGeom>
              <a:avLst/>
              <a:gdLst/>
              <a:ah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sp>
        <p:nvSpPr>
          <p:cNvPr id="121" name="TextBox 27"/>
          <p:cNvSpPr/>
          <p:nvPr/>
        </p:nvSpPr>
        <p:spPr>
          <a:xfrm>
            <a:off x="729360" y="1276200"/>
            <a:ext cx="11098080" cy="926280"/>
          </a:xfrm>
          <a:prstGeom prst="rect">
            <a:avLst/>
          </a:prstGeom>
          <a:noFill/>
          <a:ln w="0">
            <a:noFill/>
          </a:ln>
        </p:spPr>
        <p:style>
          <a:lnRef idx="0"/>
          <a:fillRef idx="0"/>
          <a:effectRef idx="0"/>
          <a:fontRef idx="minor"/>
        </p:style>
        <p:txBody>
          <a:bodyPr lIns="0" rIns="0" tIns="0" bIns="0" anchor="t">
            <a:spAutoFit/>
          </a:bodyPr>
          <a:p>
            <a:pPr>
              <a:lnSpc>
                <a:spcPts val="7291"/>
              </a:lnSpc>
              <a:buNone/>
              <a:tabLst>
                <a:tab algn="l" pos="0"/>
              </a:tabLst>
            </a:pPr>
            <a:r>
              <a:rPr b="0" lang="en-US" sz="6600" spc="182" strike="noStrike">
                <a:solidFill>
                  <a:srgbClr val="010101"/>
                </a:solidFill>
                <a:latin typeface="Archivo Black"/>
              </a:rPr>
              <a:t>PROBLEM STATEMENT</a:t>
            </a:r>
            <a:endParaRPr b="0" lang="en-IN" sz="6600" spc="-1" strike="noStrike">
              <a:latin typeface="Arial"/>
            </a:endParaRPr>
          </a:p>
        </p:txBody>
      </p:sp>
      <p:sp>
        <p:nvSpPr>
          <p:cNvPr id="122" name="TextBox 29"/>
          <p:cNvSpPr/>
          <p:nvPr/>
        </p:nvSpPr>
        <p:spPr>
          <a:xfrm>
            <a:off x="12859560" y="5511600"/>
            <a:ext cx="1551960" cy="281880"/>
          </a:xfrm>
          <a:prstGeom prst="rect">
            <a:avLst/>
          </a:prstGeom>
          <a:noFill/>
          <a:ln w="0">
            <a:noFill/>
          </a:ln>
        </p:spPr>
        <p:style>
          <a:lnRef idx="0"/>
          <a:fillRef idx="0"/>
          <a:effectRef idx="0"/>
          <a:fontRef idx="minor"/>
        </p:style>
        <p:txBody>
          <a:bodyPr lIns="0" rIns="0" tIns="0" bIns="0" anchor="t">
            <a:spAutoFit/>
          </a:bodyPr>
          <a:p>
            <a:pPr algn="ctr">
              <a:lnSpc>
                <a:spcPts val="2217"/>
              </a:lnSpc>
              <a:buNone/>
            </a:pPr>
            <a:r>
              <a:rPr b="1" lang="en-US" sz="1850" spc="-38" strike="noStrike">
                <a:solidFill>
                  <a:srgbClr val="f2f4f5"/>
                </a:solidFill>
                <a:latin typeface="Montserrat Light"/>
              </a:rPr>
              <a:t>GOALS</a:t>
            </a:r>
            <a:endParaRPr b="0" lang="en-IN" sz="1850" spc="-1" strike="noStrike">
              <a:latin typeface="Arial"/>
            </a:endParaRPr>
          </a:p>
        </p:txBody>
      </p:sp>
      <p:sp>
        <p:nvSpPr>
          <p:cNvPr id="123" name="Freeform 30"/>
          <p:cNvSpPr/>
          <p:nvPr/>
        </p:nvSpPr>
        <p:spPr>
          <a:xfrm>
            <a:off x="15181200" y="7864920"/>
            <a:ext cx="848880" cy="827280"/>
          </a:xfrm>
          <a:custGeom>
            <a:avLst/>
            <a:gdLst/>
            <a:ahLst/>
            <a:rect l="l" t="t" r="r" b="b"/>
            <a:pathLst>
              <a:path w="849110" h="827496">
                <a:moveTo>
                  <a:pt x="0" y="0"/>
                </a:moveTo>
                <a:lnTo>
                  <a:pt x="849110" y="0"/>
                </a:lnTo>
                <a:lnTo>
                  <a:pt x="849110" y="827497"/>
                </a:lnTo>
                <a:lnTo>
                  <a:pt x="0" y="827497"/>
                </a:lnTo>
                <a:lnTo>
                  <a:pt x="0" y="0"/>
                </a:lnTo>
                <a:close/>
              </a:path>
            </a:pathLst>
          </a:custGeom>
          <a:blipFill rotWithShape="0">
            <a:blip r:embed="rId2"/>
            <a:srcRect/>
            <a:stretch/>
          </a:blipFill>
          <a:ln w="0">
            <a:noFill/>
          </a:ln>
        </p:spPr>
        <p:style>
          <a:lnRef idx="0"/>
          <a:fillRef idx="0"/>
          <a:effectRef idx="0"/>
          <a:fontRef idx="minor"/>
        </p:style>
      </p:sp>
      <p:sp>
        <p:nvSpPr>
          <p:cNvPr id="124" name="Freeform 31"/>
          <p:cNvSpPr/>
          <p:nvPr/>
        </p:nvSpPr>
        <p:spPr>
          <a:xfrm>
            <a:off x="16327800" y="4199040"/>
            <a:ext cx="809640" cy="778680"/>
          </a:xfrm>
          <a:custGeom>
            <a:avLst/>
            <a:gdLst/>
            <a:ahLst/>
            <a:rect l="l" t="t" r="r" b="b"/>
            <a:pathLst>
              <a:path w="810032" h="779103">
                <a:moveTo>
                  <a:pt x="0" y="0"/>
                </a:moveTo>
                <a:lnTo>
                  <a:pt x="810032" y="0"/>
                </a:lnTo>
                <a:lnTo>
                  <a:pt x="810032" y="779103"/>
                </a:lnTo>
                <a:lnTo>
                  <a:pt x="0" y="779103"/>
                </a:lnTo>
                <a:lnTo>
                  <a:pt x="0" y="0"/>
                </a:lnTo>
                <a:close/>
              </a:path>
            </a:pathLst>
          </a:custGeom>
          <a:blipFill rotWithShape="0">
            <a:blip r:embed="rId3"/>
            <a:srcRect/>
            <a:stretch/>
          </a:blipFill>
          <a:ln w="0">
            <a:noFill/>
          </a:ln>
        </p:spPr>
        <p:style>
          <a:lnRef idx="0"/>
          <a:fillRef idx="0"/>
          <a:effectRef idx="0"/>
          <a:fontRef idx="minor"/>
        </p:style>
      </p:sp>
      <p:sp>
        <p:nvSpPr>
          <p:cNvPr id="125" name="Freeform 32"/>
          <p:cNvSpPr/>
          <p:nvPr/>
        </p:nvSpPr>
        <p:spPr>
          <a:xfrm>
            <a:off x="11324160" y="7824240"/>
            <a:ext cx="899280" cy="867960"/>
          </a:xfrm>
          <a:custGeom>
            <a:avLst/>
            <a:gdLst/>
            <a:ahLst/>
            <a:rect l="l" t="t" r="r" b="b"/>
            <a:pathLst>
              <a:path w="899568" h="868492">
                <a:moveTo>
                  <a:pt x="0" y="0"/>
                </a:moveTo>
                <a:lnTo>
                  <a:pt x="899568" y="0"/>
                </a:lnTo>
                <a:lnTo>
                  <a:pt x="899568" y="868493"/>
                </a:lnTo>
                <a:lnTo>
                  <a:pt x="0" y="868493"/>
                </a:lnTo>
                <a:lnTo>
                  <a:pt x="0" y="0"/>
                </a:lnTo>
                <a:close/>
              </a:path>
            </a:pathLst>
          </a:custGeom>
          <a:blipFill rotWithShape="0">
            <a:blip r:embed="rId4"/>
            <a:srcRect/>
            <a:stretch/>
          </a:blipFill>
          <a:ln w="0">
            <a:noFill/>
          </a:ln>
        </p:spPr>
        <p:style>
          <a:lnRef idx="0"/>
          <a:fillRef idx="0"/>
          <a:effectRef idx="0"/>
          <a:fontRef idx="minor"/>
        </p:style>
      </p:sp>
      <p:sp>
        <p:nvSpPr>
          <p:cNvPr id="126" name="Freeform 33"/>
          <p:cNvSpPr/>
          <p:nvPr/>
        </p:nvSpPr>
        <p:spPr>
          <a:xfrm>
            <a:off x="13236840" y="2103480"/>
            <a:ext cx="786960" cy="766800"/>
          </a:xfrm>
          <a:custGeom>
            <a:avLst/>
            <a:gdLst/>
            <a:ahLst/>
            <a:rect l="l" t="t" r="r" b="b"/>
            <a:pathLst>
              <a:path w="787256" h="767216">
                <a:moveTo>
                  <a:pt x="0" y="0"/>
                </a:moveTo>
                <a:lnTo>
                  <a:pt x="787256" y="0"/>
                </a:lnTo>
                <a:lnTo>
                  <a:pt x="787256" y="767216"/>
                </a:lnTo>
                <a:lnTo>
                  <a:pt x="0" y="767216"/>
                </a:lnTo>
                <a:lnTo>
                  <a:pt x="0" y="0"/>
                </a:lnTo>
                <a:close/>
              </a:path>
            </a:pathLst>
          </a:custGeom>
          <a:blipFill rotWithShape="0">
            <a:blip r:embed="rId5"/>
            <a:srcRect/>
            <a:stretch/>
          </a:blipFill>
          <a:ln w="0">
            <a:noFill/>
          </a:ln>
        </p:spPr>
        <p:style>
          <a:lnRef idx="0"/>
          <a:fillRef idx="0"/>
          <a:effectRef idx="0"/>
          <a:fontRef idx="minor"/>
        </p:style>
      </p:sp>
      <p:sp>
        <p:nvSpPr>
          <p:cNvPr id="127" name="Freeform 34"/>
          <p:cNvSpPr/>
          <p:nvPr/>
        </p:nvSpPr>
        <p:spPr>
          <a:xfrm>
            <a:off x="10052640" y="4136400"/>
            <a:ext cx="978120" cy="990720"/>
          </a:xfrm>
          <a:custGeom>
            <a:avLst/>
            <a:gdLst/>
            <a:ahLst/>
            <a:rect l="l" t="t" r="r" b="b"/>
            <a:pathLst>
              <a:path w="978628" h="991244">
                <a:moveTo>
                  <a:pt x="0" y="0"/>
                </a:moveTo>
                <a:lnTo>
                  <a:pt x="978627" y="0"/>
                </a:lnTo>
                <a:lnTo>
                  <a:pt x="978627" y="991244"/>
                </a:lnTo>
                <a:lnTo>
                  <a:pt x="0" y="991244"/>
                </a:lnTo>
                <a:lnTo>
                  <a:pt x="0" y="0"/>
                </a:lnTo>
                <a:close/>
              </a:path>
            </a:pathLst>
          </a:custGeom>
          <a:blipFill rotWithShape="0">
            <a:blip r:embed="rId6"/>
            <a:srcRect/>
            <a:stretch/>
          </a:blipFill>
          <a:ln w="0">
            <a:noFill/>
          </a:ln>
        </p:spPr>
        <p:style>
          <a:lnRef idx="0"/>
          <a:fillRef idx="0"/>
          <a:effectRef idx="0"/>
          <a:fontRef idx="minor"/>
        </p:style>
      </p:sp>
      <p:sp>
        <p:nvSpPr>
          <p:cNvPr id="128" name="TextBox 48"/>
          <p:cNvSpPr/>
          <p:nvPr/>
        </p:nvSpPr>
        <p:spPr>
          <a:xfrm>
            <a:off x="872280" y="2552760"/>
            <a:ext cx="8714160" cy="4201560"/>
          </a:xfrm>
          <a:prstGeom prst="rect">
            <a:avLst/>
          </a:prstGeom>
          <a:noFill/>
          <a:ln w="0">
            <a:noFill/>
          </a:ln>
        </p:spPr>
        <p:style>
          <a:lnRef idx="0"/>
          <a:fillRef idx="0"/>
          <a:effectRef idx="0"/>
          <a:fontRef idx="minor"/>
        </p:style>
        <p:txBody>
          <a:bodyPr lIns="0" rIns="0" tIns="0" bIns="0" anchor="t">
            <a:spAutoFit/>
          </a:bodyPr>
          <a:p>
            <a:pPr>
              <a:lnSpc>
                <a:spcPct val="150000"/>
              </a:lnSpc>
              <a:buNone/>
            </a:pPr>
            <a:r>
              <a:rPr b="1" lang="en-US" sz="2300" spc="-1" strike="noStrike">
                <a:solidFill>
                  <a:srgbClr val="010101"/>
                </a:solidFill>
                <a:latin typeface="Montserrat Light"/>
              </a:rPr>
              <a:t>Addressing high energy consumption, the aim is to identify key factors influencing energy consumption by analyzing the relationship between building characteristics and heating/cooling loads.</a:t>
            </a:r>
            <a:endParaRPr b="0" lang="en-IN" sz="2300" spc="-1" strike="noStrike">
              <a:latin typeface="Arial"/>
            </a:endParaRPr>
          </a:p>
          <a:p>
            <a:pPr>
              <a:lnSpc>
                <a:spcPct val="150000"/>
              </a:lnSpc>
              <a:buNone/>
            </a:pPr>
            <a:endParaRPr b="0" lang="en-IN" sz="2300" spc="-1" strike="noStrike">
              <a:latin typeface="Arial"/>
            </a:endParaRPr>
          </a:p>
          <a:p>
            <a:pPr>
              <a:lnSpc>
                <a:spcPct val="150000"/>
              </a:lnSpc>
              <a:buNone/>
            </a:pPr>
            <a:r>
              <a:rPr b="1" lang="en-US" sz="2300" spc="-1" strike="noStrike">
                <a:solidFill>
                  <a:srgbClr val="010101"/>
                </a:solidFill>
                <a:latin typeface="Montserrat Light"/>
              </a:rPr>
              <a:t>This guides the implementation of energy-efficient building practices for cost-effectiveness and sustainability.</a:t>
            </a:r>
            <a:endParaRPr b="0" lang="en-IN" sz="2300" spc="-1" strike="noStrike">
              <a:latin typeface="Arial"/>
            </a:endParaRPr>
          </a:p>
        </p:txBody>
      </p:sp>
      <p:sp>
        <p:nvSpPr>
          <p:cNvPr id="129" name="TextBox 51"/>
          <p:cNvSpPr txBox="1"/>
          <p:nvPr/>
        </p:nvSpPr>
        <p:spPr>
          <a:xfrm>
            <a:off x="12954240" y="4076280"/>
            <a:ext cx="1362960" cy="376200"/>
          </a:xfrm>
          <a:prstGeom prst="rect">
            <a:avLst/>
          </a:prstGeom>
        </p:spPr>
        <p:txBody>
          <a:bodyPr wrap="none" lIns="90000" rIns="90000" tIns="45000" bIns="45000" anchor="b" anchorCtr="1">
            <a:prstTxWarp prst="textArchUp">
              <a:avLst>
                <a:gd name="adj" fmla="val 10800000"/>
              </a:avLst>
            </a:prstTxWarp>
            <a:noAutofit/>
          </a:bodyPr>
          <a:p>
            <a:pPr algn="ctr">
              <a:lnSpc>
                <a:spcPct val="100000"/>
              </a:lnSpc>
              <a:buNone/>
            </a:pPr>
            <a:r>
              <a:rPr b="1" lang="en-US" sz="1800" spc="-1" strike="noStrike">
                <a:ln w="0">
                  <a:noFill/>
                </a:ln>
                <a:solidFill>
                  <a:srgbClr val="ffffff"/>
                </a:solidFill>
                <a:latin typeface="Agency FB"/>
              </a:rPr>
              <a:t>Optimization</a:t>
            </a:r>
            <a:endParaRPr b="0" lang="en-IN" sz="1800" spc="-1" strike="noStrike">
              <a:ln w="0">
                <a:noFill/>
              </a:ln>
              <a:solidFill>
                <a:srgbClr val="ffffff"/>
              </a:solidFill>
              <a:latin typeface="Arial"/>
            </a:endParaRPr>
          </a:p>
        </p:txBody>
      </p:sp>
      <p:sp>
        <p:nvSpPr>
          <p:cNvPr id="130" name="TextBox 52"/>
          <p:cNvSpPr txBox="1"/>
          <p:nvPr/>
        </p:nvSpPr>
        <p:spPr>
          <a:xfrm rot="4560000">
            <a:off x="14276880" y="5086440"/>
            <a:ext cx="1362960" cy="376200"/>
          </a:xfrm>
          <a:prstGeom prst="rect">
            <a:avLst/>
          </a:prstGeom>
        </p:spPr>
        <p:txBody>
          <a:bodyPr wrap="none" lIns="90000" rIns="90000" tIns="45000" bIns="45000" anchor="b" anchorCtr="1">
            <a:prstTxWarp prst="textArchUp">
              <a:avLst>
                <a:gd name="adj" fmla="val 10800000"/>
              </a:avLst>
            </a:prstTxWarp>
            <a:noAutofit/>
          </a:bodyPr>
          <a:p>
            <a:pPr algn="ctr">
              <a:lnSpc>
                <a:spcPct val="100000"/>
              </a:lnSpc>
              <a:buNone/>
            </a:pPr>
            <a:r>
              <a:rPr b="1" lang="en-US" sz="1800" spc="-1" strike="noStrike">
                <a:ln w="0">
                  <a:noFill/>
                </a:ln>
                <a:solidFill>
                  <a:srgbClr val="ffffff"/>
                </a:solidFill>
                <a:latin typeface="Agency FB"/>
              </a:rPr>
              <a:t>Sustainability</a:t>
            </a:r>
            <a:endParaRPr b="0" lang="en-IN" sz="1800" spc="-1" strike="noStrike">
              <a:ln w="0">
                <a:noFill/>
              </a:ln>
              <a:solidFill>
                <a:srgbClr val="ffffff"/>
              </a:solidFill>
              <a:latin typeface="Arial"/>
            </a:endParaRPr>
          </a:p>
        </p:txBody>
      </p:sp>
      <p:sp>
        <p:nvSpPr>
          <p:cNvPr id="131" name="TextBox 53"/>
          <p:cNvSpPr txBox="1"/>
          <p:nvPr/>
        </p:nvSpPr>
        <p:spPr>
          <a:xfrm rot="17155200">
            <a:off x="11660760" y="5003640"/>
            <a:ext cx="1362960" cy="376200"/>
          </a:xfrm>
          <a:prstGeom prst="rect">
            <a:avLst/>
          </a:prstGeom>
        </p:spPr>
        <p:txBody>
          <a:bodyPr wrap="none" lIns="90000" rIns="90000" tIns="45000" bIns="45000" anchor="b" anchorCtr="1">
            <a:prstTxWarp prst="textArchUp">
              <a:avLst>
                <a:gd name="adj" fmla="val 10800000"/>
              </a:avLst>
            </a:prstTxWarp>
            <a:noAutofit/>
          </a:bodyPr>
          <a:p>
            <a:pPr algn="ctr">
              <a:lnSpc>
                <a:spcPct val="100000"/>
              </a:lnSpc>
              <a:buNone/>
            </a:pPr>
            <a:r>
              <a:rPr b="1" lang="en-US" sz="1800" spc="-1" strike="noStrike">
                <a:ln w="0">
                  <a:noFill/>
                </a:ln>
                <a:solidFill>
                  <a:srgbClr val="ffffff"/>
                </a:solidFill>
                <a:latin typeface="Agency FB"/>
              </a:rPr>
              <a:t>Cost-effectiveness</a:t>
            </a:r>
            <a:endParaRPr b="0" lang="en-IN" sz="1800" spc="-1" strike="noStrike">
              <a:ln w="0">
                <a:noFill/>
              </a:ln>
              <a:solidFill>
                <a:srgbClr val="ffffff"/>
              </a:solidFill>
              <a:latin typeface="Arial"/>
            </a:endParaRPr>
          </a:p>
        </p:txBody>
      </p:sp>
      <p:sp>
        <p:nvSpPr>
          <p:cNvPr id="132" name="TextBox 54"/>
          <p:cNvSpPr txBox="1"/>
          <p:nvPr/>
        </p:nvSpPr>
        <p:spPr>
          <a:xfrm rot="12933600">
            <a:off x="12117600" y="6597360"/>
            <a:ext cx="1362960" cy="376200"/>
          </a:xfrm>
          <a:prstGeom prst="rect">
            <a:avLst/>
          </a:prstGeom>
        </p:spPr>
        <p:txBody>
          <a:bodyPr wrap="none" lIns="90000" rIns="90000" tIns="45000" bIns="45000" anchor="b" anchorCtr="1">
            <a:prstTxWarp prst="textArchUp">
              <a:avLst>
                <a:gd name="adj" fmla="val 10800000"/>
              </a:avLst>
            </a:prstTxWarp>
            <a:noAutofit/>
          </a:bodyPr>
          <a:p>
            <a:pPr algn="ctr">
              <a:lnSpc>
                <a:spcPct val="100000"/>
              </a:lnSpc>
              <a:buNone/>
            </a:pPr>
            <a:r>
              <a:rPr b="1" lang="en-US" sz="1800" spc="-1" strike="noStrike">
                <a:ln w="0">
                  <a:noFill/>
                </a:ln>
                <a:solidFill>
                  <a:srgbClr val="ffffff"/>
                </a:solidFill>
                <a:latin typeface="Agency FB"/>
              </a:rPr>
              <a:t>Guideline</a:t>
            </a:r>
            <a:endParaRPr b="0" lang="en-IN" sz="1800" spc="-1" strike="noStrike">
              <a:ln w="0">
                <a:noFill/>
              </a:ln>
              <a:solidFill>
                <a:srgbClr val="ffffff"/>
              </a:solidFill>
              <a:latin typeface="Arial"/>
            </a:endParaRPr>
          </a:p>
        </p:txBody>
      </p:sp>
      <p:sp>
        <p:nvSpPr>
          <p:cNvPr id="133" name="TextBox 55"/>
          <p:cNvSpPr txBox="1"/>
          <p:nvPr/>
        </p:nvSpPr>
        <p:spPr>
          <a:xfrm rot="8640000">
            <a:off x="13783680" y="6555600"/>
            <a:ext cx="1362960" cy="376200"/>
          </a:xfrm>
          <a:prstGeom prst="rect">
            <a:avLst/>
          </a:prstGeom>
        </p:spPr>
        <p:txBody>
          <a:bodyPr wrap="none" lIns="90000" rIns="90000" tIns="45000" bIns="45000" anchor="b" anchorCtr="1">
            <a:prstTxWarp prst="textArchUp">
              <a:avLst>
                <a:gd name="adj" fmla="val 10800000"/>
              </a:avLst>
            </a:prstTxWarp>
            <a:noAutofit/>
          </a:bodyPr>
          <a:p>
            <a:pPr algn="ctr">
              <a:lnSpc>
                <a:spcPct val="100000"/>
              </a:lnSpc>
              <a:buNone/>
            </a:pPr>
            <a:r>
              <a:rPr b="1" lang="en-US" sz="1800" spc="-1" strike="noStrike">
                <a:ln w="0">
                  <a:noFill/>
                </a:ln>
                <a:solidFill>
                  <a:srgbClr val="ffffff"/>
                </a:solidFill>
                <a:latin typeface="Agency FB"/>
              </a:rPr>
              <a:t>Quantification</a:t>
            </a:r>
            <a:endParaRPr b="0" lang="en-IN" sz="1800" spc="-1" strike="noStrike">
              <a:ln w="0">
                <a:noFill/>
              </a:ln>
              <a:solidFill>
                <a:srgbClr val="ffffff"/>
              </a:solidFill>
              <a:latin typeface="Arial"/>
            </a:endParaRPr>
          </a:p>
        </p:txBody>
      </p:sp>
      <p:sp>
        <p:nvSpPr>
          <p:cNvPr id="134" name="Rectangle: Rounded Corners 56"/>
          <p:cNvSpPr/>
          <p:nvPr/>
        </p:nvSpPr>
        <p:spPr>
          <a:xfrm>
            <a:off x="1037160" y="7166160"/>
            <a:ext cx="9015120" cy="567720"/>
          </a:xfrm>
          <a:prstGeom prst="roundRect">
            <a:avLst>
              <a:gd name="adj" fmla="val 16667"/>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Archivo Black"/>
              </a:rPr>
              <a:t>BENEFITS</a:t>
            </a:r>
            <a:endParaRPr b="0" lang="en-IN" sz="2400" spc="-1" strike="noStrike">
              <a:latin typeface="Arial"/>
            </a:endParaRPr>
          </a:p>
        </p:txBody>
      </p:sp>
      <p:sp>
        <p:nvSpPr>
          <p:cNvPr id="135" name="Rectangle: Rounded Corners 57"/>
          <p:cNvSpPr/>
          <p:nvPr/>
        </p:nvSpPr>
        <p:spPr>
          <a:xfrm>
            <a:off x="1037160" y="7962840"/>
            <a:ext cx="4413960" cy="567720"/>
          </a:xfrm>
          <a:prstGeom prst="roundRect">
            <a:avLst>
              <a:gd name="adj" fmla="val 16667"/>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ffffff"/>
                </a:solidFill>
                <a:latin typeface="Archivo Black"/>
              </a:rPr>
              <a:t>ENERGY USAGE OPTIMIZATION </a:t>
            </a:r>
            <a:endParaRPr b="0" lang="en-IN" sz="1600" spc="-1" strike="noStrike">
              <a:latin typeface="Arial"/>
            </a:endParaRPr>
          </a:p>
        </p:txBody>
      </p:sp>
      <p:sp>
        <p:nvSpPr>
          <p:cNvPr id="136" name="Rectangle: Rounded Corners 58"/>
          <p:cNvSpPr/>
          <p:nvPr/>
        </p:nvSpPr>
        <p:spPr>
          <a:xfrm>
            <a:off x="5637960" y="7942680"/>
            <a:ext cx="4413960" cy="567720"/>
          </a:xfrm>
          <a:prstGeom prst="roundRect">
            <a:avLst>
              <a:gd name="adj" fmla="val 16667"/>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ffffff"/>
                </a:solidFill>
                <a:latin typeface="Archivo Black"/>
              </a:rPr>
              <a:t>COST EFFECTIVE BUINDINGS</a:t>
            </a:r>
            <a:endParaRPr b="0" lang="en-IN" sz="1600" spc="-1" strike="noStrike">
              <a:latin typeface="Arial"/>
            </a:endParaRPr>
          </a:p>
        </p:txBody>
      </p:sp>
      <p:sp>
        <p:nvSpPr>
          <p:cNvPr id="137" name="Rectangle: Rounded Corners 59"/>
          <p:cNvSpPr/>
          <p:nvPr/>
        </p:nvSpPr>
        <p:spPr>
          <a:xfrm>
            <a:off x="1057680" y="8719560"/>
            <a:ext cx="4413960" cy="567720"/>
          </a:xfrm>
          <a:prstGeom prst="roundRect">
            <a:avLst>
              <a:gd name="adj" fmla="val 16667"/>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ffffff"/>
                </a:solidFill>
                <a:latin typeface="Archivo Black"/>
              </a:rPr>
              <a:t>REDUCE ENVIRONMENTAL DEGRADATION</a:t>
            </a:r>
            <a:endParaRPr b="0" lang="en-IN" sz="1600" spc="-1" strike="noStrike">
              <a:latin typeface="Arial"/>
            </a:endParaRPr>
          </a:p>
        </p:txBody>
      </p:sp>
      <p:sp>
        <p:nvSpPr>
          <p:cNvPr id="138" name="Rectangle: Rounded Corners 60"/>
          <p:cNvSpPr/>
          <p:nvPr/>
        </p:nvSpPr>
        <p:spPr>
          <a:xfrm>
            <a:off x="5658840" y="8699040"/>
            <a:ext cx="4413960" cy="567720"/>
          </a:xfrm>
          <a:prstGeom prst="roundRect">
            <a:avLst>
              <a:gd name="adj" fmla="val 16667"/>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600" spc="-1" strike="noStrike">
                <a:solidFill>
                  <a:srgbClr val="ffffff"/>
                </a:solidFill>
                <a:latin typeface="Archivo Black"/>
              </a:rPr>
              <a:t>ENHANCED SUSTAINABILITY </a:t>
            </a:r>
            <a:endParaRPr b="0" lang="en-IN" sz="1600" spc="-1" strike="noStrike">
              <a:latin typeface="Arial"/>
            </a:endParaRPr>
          </a:p>
        </p:txBody>
      </p:sp>
    </p:spTree>
  </p:cSld>
  <p:transition spd="slow">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Freeform 2"/>
          <p:cNvSpPr/>
          <p:nvPr/>
        </p:nvSpPr>
        <p:spPr>
          <a:xfrm flipH="1" flipV="1">
            <a:off x="-72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sp>
        <p:nvSpPr>
          <p:cNvPr id="140" name="Freeform 3"/>
          <p:cNvSpPr/>
          <p:nvPr/>
        </p:nvSpPr>
        <p:spPr>
          <a:xfrm rot="1711200">
            <a:off x="9261000" y="1499760"/>
            <a:ext cx="10771560" cy="1140480"/>
          </a:xfrm>
          <a:custGeom>
            <a:avLst/>
            <a:gdLst/>
            <a:ahLst/>
            <a:rect l="l" t="t" r="r" b="b"/>
            <a:pathLst>
              <a:path w="10771889" h="1140752">
                <a:moveTo>
                  <a:pt x="0" y="0"/>
                </a:moveTo>
                <a:lnTo>
                  <a:pt x="10771889" y="0"/>
                </a:lnTo>
                <a:lnTo>
                  <a:pt x="10771889" y="1140752"/>
                </a:lnTo>
                <a:lnTo>
                  <a:pt x="0" y="1140752"/>
                </a:lnTo>
                <a:lnTo>
                  <a:pt x="0" y="0"/>
                </a:lnTo>
                <a:close/>
              </a:path>
            </a:pathLst>
          </a:custGeom>
          <a:blipFill rotWithShape="0">
            <a:blip r:embed="rId2"/>
            <a:srcRect/>
            <a:stretch/>
          </a:blipFill>
          <a:ln w="0">
            <a:noFill/>
          </a:ln>
        </p:spPr>
        <p:style>
          <a:lnRef idx="0"/>
          <a:fillRef idx="0"/>
          <a:effectRef idx="0"/>
          <a:fontRef idx="minor"/>
        </p:style>
      </p:sp>
      <p:sp>
        <p:nvSpPr>
          <p:cNvPr id="141" name="Freeform 4"/>
          <p:cNvSpPr/>
          <p:nvPr/>
        </p:nvSpPr>
        <p:spPr>
          <a:xfrm rot="12650400">
            <a:off x="-2342160" y="8347320"/>
            <a:ext cx="10771560" cy="1140480"/>
          </a:xfrm>
          <a:custGeom>
            <a:avLst/>
            <a:gdLst/>
            <a:ahLst/>
            <a:rect l="l" t="t" r="r" b="b"/>
            <a:pathLst>
              <a:path w="10771889" h="1140752">
                <a:moveTo>
                  <a:pt x="0" y="0"/>
                </a:moveTo>
                <a:lnTo>
                  <a:pt x="10771889" y="0"/>
                </a:lnTo>
                <a:lnTo>
                  <a:pt x="10771889" y="1140752"/>
                </a:lnTo>
                <a:lnTo>
                  <a:pt x="0" y="1140752"/>
                </a:lnTo>
                <a:lnTo>
                  <a:pt x="0" y="0"/>
                </a:lnTo>
                <a:close/>
              </a:path>
            </a:pathLst>
          </a:custGeom>
          <a:blipFill rotWithShape="0">
            <a:blip r:embed="rId3"/>
            <a:srcRect/>
            <a:stretch/>
          </a:blipFill>
          <a:ln w="0">
            <a:noFill/>
          </a:ln>
        </p:spPr>
        <p:style>
          <a:lnRef idx="0"/>
          <a:fillRef idx="0"/>
          <a:effectRef idx="0"/>
          <a:fontRef idx="minor"/>
        </p:style>
      </p:sp>
      <p:sp>
        <p:nvSpPr>
          <p:cNvPr id="142" name="TextBox 5"/>
          <p:cNvSpPr/>
          <p:nvPr/>
        </p:nvSpPr>
        <p:spPr>
          <a:xfrm>
            <a:off x="2436840" y="1468800"/>
            <a:ext cx="9536760" cy="925560"/>
          </a:xfrm>
          <a:prstGeom prst="rect">
            <a:avLst/>
          </a:prstGeom>
          <a:noFill/>
          <a:ln w="0">
            <a:noFill/>
          </a:ln>
        </p:spPr>
        <p:style>
          <a:lnRef idx="0"/>
          <a:fillRef idx="0"/>
          <a:effectRef idx="0"/>
          <a:fontRef idx="minor"/>
        </p:style>
        <p:txBody>
          <a:bodyPr lIns="0" rIns="0" tIns="0" bIns="0" anchor="t">
            <a:spAutoFit/>
          </a:bodyPr>
          <a:p>
            <a:pPr>
              <a:lnSpc>
                <a:spcPts val="7291"/>
              </a:lnSpc>
              <a:buNone/>
              <a:tabLst>
                <a:tab algn="l" pos="0"/>
              </a:tabLst>
            </a:pPr>
            <a:r>
              <a:rPr b="0" lang="en-US" sz="5280" spc="182" strike="noStrike">
                <a:solidFill>
                  <a:srgbClr val="010101"/>
                </a:solidFill>
                <a:latin typeface="Archivo Black"/>
              </a:rPr>
              <a:t>DATA PREP &amp; CLEAN</a:t>
            </a:r>
            <a:endParaRPr b="0" lang="en-IN" sz="5280" spc="-1" strike="noStrike">
              <a:latin typeface="Arial"/>
            </a:endParaRPr>
          </a:p>
        </p:txBody>
      </p:sp>
      <p:sp>
        <p:nvSpPr>
          <p:cNvPr id="143" name="Freeform 6"/>
          <p:cNvSpPr/>
          <p:nvPr/>
        </p:nvSpPr>
        <p:spPr>
          <a:xfrm>
            <a:off x="3801960" y="5015880"/>
            <a:ext cx="4988520" cy="528120"/>
          </a:xfrm>
          <a:custGeom>
            <a:avLst/>
            <a:gdLst/>
            <a:ahLst/>
            <a:rect l="l" t="t" r="r" b="b"/>
            <a:pathLst>
              <a:path w="4988948" h="528334">
                <a:moveTo>
                  <a:pt x="0" y="0"/>
                </a:moveTo>
                <a:lnTo>
                  <a:pt x="4988948" y="0"/>
                </a:lnTo>
                <a:lnTo>
                  <a:pt x="4988948" y="528334"/>
                </a:lnTo>
                <a:lnTo>
                  <a:pt x="0" y="528334"/>
                </a:lnTo>
                <a:lnTo>
                  <a:pt x="0" y="0"/>
                </a:lnTo>
                <a:close/>
              </a:path>
            </a:pathLst>
          </a:custGeom>
          <a:blipFill rotWithShape="0">
            <a:blip r:embed="rId4"/>
            <a:srcRect/>
            <a:stretch/>
          </a:blipFill>
          <a:ln w="0">
            <a:noFill/>
          </a:ln>
        </p:spPr>
        <p:style>
          <a:lnRef idx="0"/>
          <a:fillRef idx="0"/>
          <a:effectRef idx="0"/>
          <a:fontRef idx="minor"/>
        </p:style>
      </p:sp>
      <p:sp>
        <p:nvSpPr>
          <p:cNvPr id="144" name="Freeform 7"/>
          <p:cNvSpPr/>
          <p:nvPr/>
        </p:nvSpPr>
        <p:spPr>
          <a:xfrm>
            <a:off x="11017080" y="4958640"/>
            <a:ext cx="4988520" cy="528120"/>
          </a:xfrm>
          <a:custGeom>
            <a:avLst/>
            <a:gdLst/>
            <a:ahLst/>
            <a:rect l="l" t="t" r="r" b="b"/>
            <a:pathLst>
              <a:path w="4988948" h="528334">
                <a:moveTo>
                  <a:pt x="0" y="0"/>
                </a:moveTo>
                <a:lnTo>
                  <a:pt x="4988948" y="0"/>
                </a:lnTo>
                <a:lnTo>
                  <a:pt x="4988948" y="528334"/>
                </a:lnTo>
                <a:lnTo>
                  <a:pt x="0" y="528334"/>
                </a:lnTo>
                <a:lnTo>
                  <a:pt x="0" y="0"/>
                </a:lnTo>
                <a:close/>
              </a:path>
            </a:pathLst>
          </a:custGeom>
          <a:blipFill rotWithShape="0">
            <a:blip r:embed="rId5"/>
            <a:srcRect/>
            <a:stretch/>
          </a:blipFill>
          <a:ln w="0">
            <a:noFill/>
          </a:ln>
        </p:spPr>
        <p:style>
          <a:lnRef idx="0"/>
          <a:fillRef idx="0"/>
          <a:effectRef idx="0"/>
          <a:fontRef idx="minor"/>
        </p:style>
      </p:sp>
      <p:sp>
        <p:nvSpPr>
          <p:cNvPr id="145" name="Freeform 8"/>
          <p:cNvSpPr/>
          <p:nvPr/>
        </p:nvSpPr>
        <p:spPr>
          <a:xfrm>
            <a:off x="3801960" y="7668360"/>
            <a:ext cx="4988520" cy="528120"/>
          </a:xfrm>
          <a:custGeom>
            <a:avLst/>
            <a:gdLst/>
            <a:ahLst/>
            <a:rect l="l" t="t" r="r" b="b"/>
            <a:pathLst>
              <a:path w="4988948" h="528334">
                <a:moveTo>
                  <a:pt x="0" y="0"/>
                </a:moveTo>
                <a:lnTo>
                  <a:pt x="4988948" y="0"/>
                </a:lnTo>
                <a:lnTo>
                  <a:pt x="4988948" y="528334"/>
                </a:lnTo>
                <a:lnTo>
                  <a:pt x="0" y="528334"/>
                </a:lnTo>
                <a:lnTo>
                  <a:pt x="0" y="0"/>
                </a:lnTo>
                <a:close/>
              </a:path>
            </a:pathLst>
          </a:custGeom>
          <a:blipFill rotWithShape="0">
            <a:blip r:embed="rId6"/>
            <a:srcRect/>
            <a:stretch/>
          </a:blipFill>
          <a:ln w="0">
            <a:noFill/>
          </a:ln>
        </p:spPr>
        <p:style>
          <a:lnRef idx="0"/>
          <a:fillRef idx="0"/>
          <a:effectRef idx="0"/>
          <a:fontRef idx="minor"/>
        </p:style>
      </p:sp>
      <p:sp>
        <p:nvSpPr>
          <p:cNvPr id="146" name="Freeform 9"/>
          <p:cNvSpPr/>
          <p:nvPr/>
        </p:nvSpPr>
        <p:spPr>
          <a:xfrm>
            <a:off x="11017080" y="7819200"/>
            <a:ext cx="4988520" cy="528120"/>
          </a:xfrm>
          <a:custGeom>
            <a:avLst/>
            <a:gdLst/>
            <a:ahLst/>
            <a:rect l="l" t="t" r="r" b="b"/>
            <a:pathLst>
              <a:path w="4988948" h="528334">
                <a:moveTo>
                  <a:pt x="0" y="0"/>
                </a:moveTo>
                <a:lnTo>
                  <a:pt x="4988948" y="0"/>
                </a:lnTo>
                <a:lnTo>
                  <a:pt x="4988948" y="528333"/>
                </a:lnTo>
                <a:lnTo>
                  <a:pt x="0" y="528333"/>
                </a:lnTo>
                <a:lnTo>
                  <a:pt x="0" y="0"/>
                </a:lnTo>
                <a:close/>
              </a:path>
            </a:pathLst>
          </a:custGeom>
          <a:blipFill rotWithShape="0">
            <a:blip r:embed="rId7"/>
            <a:srcRect/>
            <a:stretch/>
          </a:blipFill>
          <a:ln w="0">
            <a:noFill/>
          </a:ln>
        </p:spPr>
        <p:style>
          <a:lnRef idx="0"/>
          <a:fillRef idx="0"/>
          <a:effectRef idx="0"/>
          <a:fontRef idx="minor"/>
        </p:style>
      </p:sp>
      <p:grpSp>
        <p:nvGrpSpPr>
          <p:cNvPr id="147" name="Group 10"/>
          <p:cNvGrpSpPr/>
          <p:nvPr/>
        </p:nvGrpSpPr>
        <p:grpSpPr>
          <a:xfrm>
            <a:off x="3301200" y="3189240"/>
            <a:ext cx="5489280" cy="1895040"/>
            <a:chOff x="3301200" y="3189240"/>
            <a:chExt cx="5489280" cy="1895040"/>
          </a:xfrm>
        </p:grpSpPr>
        <p:sp>
          <p:nvSpPr>
            <p:cNvPr id="148" name="Freeform 11"/>
            <p:cNvSpPr/>
            <p:nvPr/>
          </p:nvSpPr>
          <p:spPr>
            <a:xfrm>
              <a:off x="3301200" y="3322440"/>
              <a:ext cx="5489280" cy="1761480"/>
            </a:xfrm>
            <a:custGeom>
              <a:avLst/>
              <a:gdLst/>
              <a:ah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a:ln w="0">
              <a:noFill/>
            </a:ln>
          </p:spPr>
          <p:style>
            <a:lnRef idx="0"/>
            <a:fillRef idx="0"/>
            <a:effectRef idx="0"/>
            <a:fontRef idx="minor"/>
          </p:style>
        </p:sp>
        <p:sp>
          <p:nvSpPr>
            <p:cNvPr id="149" name="TextBox 12"/>
            <p:cNvSpPr/>
            <p:nvPr/>
          </p:nvSpPr>
          <p:spPr>
            <a:xfrm>
              <a:off x="3301200" y="3189240"/>
              <a:ext cx="5489280" cy="1895040"/>
            </a:xfrm>
            <a:prstGeom prst="rect">
              <a:avLst/>
            </a:prstGeom>
            <a:noFill/>
            <a:ln w="0">
              <a:noFill/>
            </a:ln>
          </p:spPr>
          <p:style>
            <a:lnRef idx="0"/>
            <a:fillRef idx="0"/>
            <a:effectRef idx="0"/>
            <a:fontRef idx="minor"/>
          </p:style>
        </p:sp>
      </p:grpSp>
      <p:sp>
        <p:nvSpPr>
          <p:cNvPr id="150" name="Freeform 13"/>
          <p:cNvSpPr/>
          <p:nvPr/>
        </p:nvSpPr>
        <p:spPr>
          <a:xfrm>
            <a:off x="7205400" y="3498480"/>
            <a:ext cx="1350720" cy="205920"/>
          </a:xfrm>
          <a:custGeom>
            <a:avLst/>
            <a:gdLst/>
            <a:ahLst/>
            <a:rect l="l" t="t" r="r" b="b"/>
            <a:pathLst>
              <a:path w="1351146" h="206357">
                <a:moveTo>
                  <a:pt x="0" y="0"/>
                </a:moveTo>
                <a:lnTo>
                  <a:pt x="1351146" y="0"/>
                </a:lnTo>
                <a:lnTo>
                  <a:pt x="1351146" y="206357"/>
                </a:lnTo>
                <a:lnTo>
                  <a:pt x="0" y="206357"/>
                </a:lnTo>
                <a:lnTo>
                  <a:pt x="0" y="0"/>
                </a:lnTo>
                <a:close/>
              </a:path>
            </a:pathLst>
          </a:custGeom>
          <a:blipFill rotWithShape="0">
            <a:blip r:embed="rId8"/>
            <a:srcRect/>
            <a:stretch/>
          </a:blipFill>
          <a:ln w="0">
            <a:noFill/>
          </a:ln>
        </p:spPr>
        <p:style>
          <a:lnRef idx="0"/>
          <a:fillRef idx="0"/>
          <a:effectRef idx="0"/>
          <a:fontRef idx="minor"/>
        </p:style>
      </p:sp>
      <p:sp>
        <p:nvSpPr>
          <p:cNvPr id="151" name="TextBox 14"/>
          <p:cNvSpPr/>
          <p:nvPr/>
        </p:nvSpPr>
        <p:spPr>
          <a:xfrm>
            <a:off x="4649400" y="3412800"/>
            <a:ext cx="2282400" cy="335160"/>
          </a:xfrm>
          <a:prstGeom prst="rect">
            <a:avLst/>
          </a:prstGeom>
          <a:noFill/>
          <a:ln w="0">
            <a:noFill/>
          </a:ln>
        </p:spPr>
        <p:style>
          <a:lnRef idx="0"/>
          <a:fillRef idx="0"/>
          <a:effectRef idx="0"/>
          <a:fontRef idx="minor"/>
        </p:style>
        <p:txBody>
          <a:bodyPr lIns="0" rIns="0" tIns="0" bIns="0" anchor="t">
            <a:spAutoFit/>
          </a:bodyPr>
          <a:p>
            <a:pPr>
              <a:lnSpc>
                <a:spcPts val="2642"/>
              </a:lnSpc>
              <a:buNone/>
            </a:pPr>
            <a:r>
              <a:rPr b="0" lang="en-US" sz="1890" spc="-38" strike="noStrike">
                <a:solidFill>
                  <a:srgbClr val="ffffff"/>
                </a:solidFill>
                <a:latin typeface="Montserrat Light Bold"/>
              </a:rPr>
              <a:t>Data Collection</a:t>
            </a:r>
            <a:endParaRPr b="0" lang="en-IN" sz="1890" spc="-1" strike="noStrike">
              <a:latin typeface="Arial"/>
            </a:endParaRPr>
          </a:p>
        </p:txBody>
      </p:sp>
      <p:sp>
        <p:nvSpPr>
          <p:cNvPr id="152" name="TextBox 15"/>
          <p:cNvSpPr/>
          <p:nvPr/>
        </p:nvSpPr>
        <p:spPr>
          <a:xfrm>
            <a:off x="4586040" y="3725640"/>
            <a:ext cx="4061880" cy="1349640"/>
          </a:xfrm>
          <a:prstGeom prst="rect">
            <a:avLst/>
          </a:prstGeom>
          <a:noFill/>
          <a:ln w="0">
            <a:noFill/>
          </a:ln>
        </p:spPr>
        <p:style>
          <a:lnRef idx="0"/>
          <a:fillRef idx="0"/>
          <a:effectRef idx="0"/>
          <a:fontRef idx="minor"/>
        </p:style>
        <p:txBody>
          <a:bodyPr lIns="0" rIns="0" tIns="0" bIns="0" anchor="t">
            <a:spAutoFit/>
          </a:bodyPr>
          <a:p>
            <a:pPr>
              <a:lnSpc>
                <a:spcPts val="2126"/>
              </a:lnSpc>
              <a:buNone/>
            </a:pPr>
            <a:r>
              <a:rPr b="0" lang="en-US" sz="1400" spc="-1" strike="noStrike">
                <a:solidFill>
                  <a:srgbClr val="ffffff"/>
                </a:solidFill>
                <a:latin typeface="Montserrat Light"/>
              </a:rPr>
              <a:t>Collected</a:t>
            </a:r>
            <a:r>
              <a:rPr b="0" lang="en-IN" sz="1400" spc="-1" strike="noStrike">
                <a:solidFill>
                  <a:srgbClr val="ffffff"/>
                </a:solidFill>
                <a:latin typeface="Montserrat Light"/>
              </a:rPr>
              <a:t> Energy Efficiency Data from UC Irvine, Machine Learning Repository. The Data is </a:t>
            </a:r>
            <a:r>
              <a:rPr b="0" lang="en-US" sz="1400" spc="-1" strike="noStrike">
                <a:solidFill>
                  <a:srgbClr val="ffffff"/>
                </a:solidFill>
                <a:latin typeface="Montserrat Light"/>
              </a:rPr>
              <a:t>licensed under a Creative Commons Attribution 4.0 International (CC BY 4.0) license.</a:t>
            </a:r>
            <a:r>
              <a:rPr b="0" lang="en-IN" sz="1400" spc="-1" strike="noStrike">
                <a:solidFill>
                  <a:srgbClr val="ffffff"/>
                </a:solidFill>
                <a:latin typeface="Montserrat Light"/>
              </a:rPr>
              <a:t> </a:t>
            </a:r>
            <a:endParaRPr b="0" lang="en-IN" sz="1400" spc="-1" strike="noStrike">
              <a:latin typeface="Arial"/>
            </a:endParaRPr>
          </a:p>
        </p:txBody>
      </p:sp>
      <p:grpSp>
        <p:nvGrpSpPr>
          <p:cNvPr id="153" name="Group 19"/>
          <p:cNvGrpSpPr/>
          <p:nvPr/>
        </p:nvGrpSpPr>
        <p:grpSpPr>
          <a:xfrm>
            <a:off x="10515960" y="3189240"/>
            <a:ext cx="5489280" cy="1895040"/>
            <a:chOff x="10515960" y="3189240"/>
            <a:chExt cx="5489280" cy="1895040"/>
          </a:xfrm>
        </p:grpSpPr>
        <p:sp>
          <p:nvSpPr>
            <p:cNvPr id="154" name="Freeform 20"/>
            <p:cNvSpPr/>
            <p:nvPr/>
          </p:nvSpPr>
          <p:spPr>
            <a:xfrm>
              <a:off x="10515960" y="3322440"/>
              <a:ext cx="5489280" cy="1761480"/>
            </a:xfrm>
            <a:custGeom>
              <a:avLst/>
              <a:gdLst/>
              <a:ah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a:ln w="0">
              <a:noFill/>
            </a:ln>
          </p:spPr>
          <p:style>
            <a:lnRef idx="0"/>
            <a:fillRef idx="0"/>
            <a:effectRef idx="0"/>
            <a:fontRef idx="minor"/>
          </p:style>
        </p:sp>
        <p:sp>
          <p:nvSpPr>
            <p:cNvPr id="155" name="TextBox 21"/>
            <p:cNvSpPr/>
            <p:nvPr/>
          </p:nvSpPr>
          <p:spPr>
            <a:xfrm>
              <a:off x="10515960" y="3189240"/>
              <a:ext cx="5489280" cy="1895040"/>
            </a:xfrm>
            <a:prstGeom prst="rect">
              <a:avLst/>
            </a:prstGeom>
            <a:noFill/>
            <a:ln w="0">
              <a:noFill/>
            </a:ln>
          </p:spPr>
          <p:style>
            <a:lnRef idx="0"/>
            <a:fillRef idx="0"/>
            <a:effectRef idx="0"/>
            <a:fontRef idx="minor"/>
          </p:style>
        </p:sp>
      </p:grpSp>
      <p:sp>
        <p:nvSpPr>
          <p:cNvPr id="156" name="TextBox 22"/>
          <p:cNvSpPr/>
          <p:nvPr/>
        </p:nvSpPr>
        <p:spPr>
          <a:xfrm>
            <a:off x="11876400" y="3457800"/>
            <a:ext cx="3744360" cy="335160"/>
          </a:xfrm>
          <a:prstGeom prst="rect">
            <a:avLst/>
          </a:prstGeom>
          <a:noFill/>
          <a:ln w="0">
            <a:noFill/>
          </a:ln>
        </p:spPr>
        <p:style>
          <a:lnRef idx="0"/>
          <a:fillRef idx="0"/>
          <a:effectRef idx="0"/>
          <a:fontRef idx="minor"/>
        </p:style>
        <p:txBody>
          <a:bodyPr lIns="0" rIns="0" tIns="0" bIns="0" anchor="t">
            <a:spAutoFit/>
          </a:bodyPr>
          <a:p>
            <a:pPr>
              <a:lnSpc>
                <a:spcPts val="2642"/>
              </a:lnSpc>
              <a:buNone/>
            </a:pPr>
            <a:r>
              <a:rPr b="0" lang="en-US" sz="1890" spc="-38" strike="noStrike">
                <a:solidFill>
                  <a:srgbClr val="ffffff"/>
                </a:solidFill>
                <a:latin typeface="Montserrat Light Bold"/>
              </a:rPr>
              <a:t>Data Description</a:t>
            </a:r>
            <a:endParaRPr b="0" lang="en-IN" sz="1890" spc="-1" strike="noStrike">
              <a:latin typeface="Arial"/>
            </a:endParaRPr>
          </a:p>
        </p:txBody>
      </p:sp>
      <p:sp>
        <p:nvSpPr>
          <p:cNvPr id="157" name="TextBox 23"/>
          <p:cNvSpPr/>
          <p:nvPr/>
        </p:nvSpPr>
        <p:spPr>
          <a:xfrm>
            <a:off x="11876400" y="3829680"/>
            <a:ext cx="3894480" cy="1079640"/>
          </a:xfrm>
          <a:prstGeom prst="rect">
            <a:avLst/>
          </a:prstGeom>
          <a:noFill/>
          <a:ln w="0">
            <a:noFill/>
          </a:ln>
        </p:spPr>
        <p:style>
          <a:lnRef idx="0"/>
          <a:fillRef idx="0"/>
          <a:effectRef idx="0"/>
          <a:fontRef idx="minor"/>
        </p:style>
        <p:txBody>
          <a:bodyPr lIns="0" rIns="0" tIns="0" bIns="0" anchor="t">
            <a:spAutoFit/>
          </a:bodyPr>
          <a:p>
            <a:pPr>
              <a:lnSpc>
                <a:spcPts val="2126"/>
              </a:lnSpc>
              <a:buNone/>
            </a:pPr>
            <a:r>
              <a:rPr b="0" lang="en-US" sz="1520" spc="-1" strike="noStrike">
                <a:solidFill>
                  <a:srgbClr val="ffffff"/>
                </a:solidFill>
                <a:latin typeface="Montserrat Light"/>
              </a:rPr>
              <a:t>The dataset contains eight attributes (or features, denoted by X1...X8) and two responses (or outcomes, denoted by y1 and y2).</a:t>
            </a:r>
            <a:endParaRPr b="0" lang="en-IN" sz="1520" spc="-1" strike="noStrike">
              <a:latin typeface="Arial"/>
            </a:endParaRPr>
          </a:p>
        </p:txBody>
      </p:sp>
      <p:grpSp>
        <p:nvGrpSpPr>
          <p:cNvPr id="158" name="Group 27"/>
          <p:cNvGrpSpPr/>
          <p:nvPr/>
        </p:nvGrpSpPr>
        <p:grpSpPr>
          <a:xfrm>
            <a:off x="3301200" y="5975280"/>
            <a:ext cx="5489280" cy="1895040"/>
            <a:chOff x="3301200" y="5975280"/>
            <a:chExt cx="5489280" cy="1895040"/>
          </a:xfrm>
        </p:grpSpPr>
        <p:sp>
          <p:nvSpPr>
            <p:cNvPr id="159" name="Freeform 28"/>
            <p:cNvSpPr/>
            <p:nvPr/>
          </p:nvSpPr>
          <p:spPr>
            <a:xfrm>
              <a:off x="3301200" y="6108480"/>
              <a:ext cx="5489280" cy="1761480"/>
            </a:xfrm>
            <a:custGeom>
              <a:avLst/>
              <a:gdLst/>
              <a:ah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a:ln w="0">
              <a:noFill/>
            </a:ln>
          </p:spPr>
          <p:style>
            <a:lnRef idx="0"/>
            <a:fillRef idx="0"/>
            <a:effectRef idx="0"/>
            <a:fontRef idx="minor"/>
          </p:style>
        </p:sp>
        <p:sp>
          <p:nvSpPr>
            <p:cNvPr id="160" name="TextBox 29"/>
            <p:cNvSpPr/>
            <p:nvPr/>
          </p:nvSpPr>
          <p:spPr>
            <a:xfrm>
              <a:off x="3301200" y="5975280"/>
              <a:ext cx="5489280" cy="1895040"/>
            </a:xfrm>
            <a:prstGeom prst="rect">
              <a:avLst/>
            </a:prstGeom>
            <a:noFill/>
            <a:ln w="0">
              <a:noFill/>
            </a:ln>
          </p:spPr>
          <p:style>
            <a:lnRef idx="0"/>
            <a:fillRef idx="0"/>
            <a:effectRef idx="0"/>
            <a:fontRef idx="minor"/>
          </p:style>
        </p:sp>
      </p:grpSp>
      <p:sp>
        <p:nvSpPr>
          <p:cNvPr id="161" name="Freeform 30"/>
          <p:cNvSpPr/>
          <p:nvPr/>
        </p:nvSpPr>
        <p:spPr>
          <a:xfrm>
            <a:off x="7205400" y="6284160"/>
            <a:ext cx="1350720" cy="205920"/>
          </a:xfrm>
          <a:custGeom>
            <a:avLst/>
            <a:gdLst/>
            <a:ahLst/>
            <a:rect l="l" t="t" r="r" b="b"/>
            <a:pathLst>
              <a:path w="1351146" h="206357">
                <a:moveTo>
                  <a:pt x="0" y="0"/>
                </a:moveTo>
                <a:lnTo>
                  <a:pt x="1351146" y="0"/>
                </a:lnTo>
                <a:lnTo>
                  <a:pt x="1351146" y="206357"/>
                </a:lnTo>
                <a:lnTo>
                  <a:pt x="0" y="206357"/>
                </a:lnTo>
                <a:lnTo>
                  <a:pt x="0" y="0"/>
                </a:lnTo>
                <a:close/>
              </a:path>
            </a:pathLst>
          </a:custGeom>
          <a:blipFill rotWithShape="0">
            <a:blip r:embed="rId9"/>
            <a:srcRect/>
            <a:stretch/>
          </a:blipFill>
          <a:ln w="0">
            <a:noFill/>
          </a:ln>
        </p:spPr>
        <p:style>
          <a:lnRef idx="0"/>
          <a:fillRef idx="0"/>
          <a:effectRef idx="0"/>
          <a:fontRef idx="minor"/>
        </p:style>
      </p:sp>
      <p:sp>
        <p:nvSpPr>
          <p:cNvPr id="162" name="TextBox 31"/>
          <p:cNvSpPr/>
          <p:nvPr/>
        </p:nvSpPr>
        <p:spPr>
          <a:xfrm>
            <a:off x="4661640" y="6243480"/>
            <a:ext cx="2826000" cy="335160"/>
          </a:xfrm>
          <a:prstGeom prst="rect">
            <a:avLst/>
          </a:prstGeom>
          <a:noFill/>
          <a:ln w="0">
            <a:noFill/>
          </a:ln>
        </p:spPr>
        <p:style>
          <a:lnRef idx="0"/>
          <a:fillRef idx="0"/>
          <a:effectRef idx="0"/>
          <a:fontRef idx="minor"/>
        </p:style>
        <p:txBody>
          <a:bodyPr lIns="0" rIns="0" tIns="0" bIns="0" anchor="t">
            <a:spAutoFit/>
          </a:bodyPr>
          <a:p>
            <a:pPr>
              <a:lnSpc>
                <a:spcPts val="2642"/>
              </a:lnSpc>
              <a:buNone/>
            </a:pPr>
            <a:r>
              <a:rPr b="0" lang="en-US" sz="1890" spc="-38" strike="noStrike">
                <a:solidFill>
                  <a:srgbClr val="ffffff"/>
                </a:solidFill>
                <a:latin typeface="Montserrat Light Bold"/>
              </a:rPr>
              <a:t>Data Cleaning</a:t>
            </a:r>
            <a:endParaRPr b="0" lang="en-IN" sz="1890" spc="-1" strike="noStrike">
              <a:latin typeface="Arial"/>
            </a:endParaRPr>
          </a:p>
        </p:txBody>
      </p:sp>
      <p:sp>
        <p:nvSpPr>
          <p:cNvPr id="163" name="TextBox 32"/>
          <p:cNvSpPr/>
          <p:nvPr/>
        </p:nvSpPr>
        <p:spPr>
          <a:xfrm>
            <a:off x="4661640" y="6615720"/>
            <a:ext cx="3894480" cy="1079640"/>
          </a:xfrm>
          <a:prstGeom prst="rect">
            <a:avLst/>
          </a:prstGeom>
          <a:noFill/>
          <a:ln w="0">
            <a:noFill/>
          </a:ln>
        </p:spPr>
        <p:style>
          <a:lnRef idx="0"/>
          <a:fillRef idx="0"/>
          <a:effectRef idx="0"/>
          <a:fontRef idx="minor"/>
        </p:style>
        <p:txBody>
          <a:bodyPr lIns="0" rIns="0" tIns="0" bIns="0" anchor="t">
            <a:spAutoFit/>
          </a:bodyPr>
          <a:p>
            <a:pPr>
              <a:lnSpc>
                <a:spcPts val="2126"/>
              </a:lnSpc>
              <a:buNone/>
            </a:pPr>
            <a:r>
              <a:rPr b="0" lang="en-US" sz="1520" spc="-1" strike="noStrike">
                <a:solidFill>
                  <a:srgbClr val="ffffff"/>
                </a:solidFill>
                <a:latin typeface="Montserrat Light"/>
              </a:rPr>
              <a:t>Eliminated rows having Null Values for several columns. But Luckly, In our data we don’t have any NULL values associated with any entries.</a:t>
            </a:r>
            <a:endParaRPr b="0" lang="en-IN" sz="1520" spc="-1" strike="noStrike">
              <a:latin typeface="Arial"/>
            </a:endParaRPr>
          </a:p>
        </p:txBody>
      </p:sp>
      <p:grpSp>
        <p:nvGrpSpPr>
          <p:cNvPr id="164" name="Group 36"/>
          <p:cNvGrpSpPr/>
          <p:nvPr/>
        </p:nvGrpSpPr>
        <p:grpSpPr>
          <a:xfrm>
            <a:off x="10515960" y="5975280"/>
            <a:ext cx="5489280" cy="1895040"/>
            <a:chOff x="10515960" y="5975280"/>
            <a:chExt cx="5489280" cy="1895040"/>
          </a:xfrm>
        </p:grpSpPr>
        <p:sp>
          <p:nvSpPr>
            <p:cNvPr id="165" name="Freeform 37"/>
            <p:cNvSpPr/>
            <p:nvPr/>
          </p:nvSpPr>
          <p:spPr>
            <a:xfrm>
              <a:off x="10515960" y="6108480"/>
              <a:ext cx="5489280" cy="1761480"/>
            </a:xfrm>
            <a:custGeom>
              <a:avLst/>
              <a:gdLst/>
              <a:ah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a:ln w="0">
              <a:noFill/>
            </a:ln>
          </p:spPr>
          <p:style>
            <a:lnRef idx="0"/>
            <a:fillRef idx="0"/>
            <a:effectRef idx="0"/>
            <a:fontRef idx="minor"/>
          </p:style>
        </p:sp>
        <p:sp>
          <p:nvSpPr>
            <p:cNvPr id="166" name="TextBox 38"/>
            <p:cNvSpPr/>
            <p:nvPr/>
          </p:nvSpPr>
          <p:spPr>
            <a:xfrm>
              <a:off x="10515960" y="5975280"/>
              <a:ext cx="5489280" cy="1895040"/>
            </a:xfrm>
            <a:prstGeom prst="rect">
              <a:avLst/>
            </a:prstGeom>
            <a:noFill/>
            <a:ln w="0">
              <a:noFill/>
            </a:ln>
          </p:spPr>
          <p:style>
            <a:lnRef idx="0"/>
            <a:fillRef idx="0"/>
            <a:effectRef idx="0"/>
            <a:fontRef idx="minor"/>
          </p:style>
        </p:sp>
      </p:grpSp>
      <p:sp>
        <p:nvSpPr>
          <p:cNvPr id="167" name="TextBox 39"/>
          <p:cNvSpPr/>
          <p:nvPr/>
        </p:nvSpPr>
        <p:spPr>
          <a:xfrm>
            <a:off x="11876400" y="6243480"/>
            <a:ext cx="2467080" cy="335160"/>
          </a:xfrm>
          <a:prstGeom prst="rect">
            <a:avLst/>
          </a:prstGeom>
          <a:noFill/>
          <a:ln w="0">
            <a:noFill/>
          </a:ln>
        </p:spPr>
        <p:style>
          <a:lnRef idx="0"/>
          <a:fillRef idx="0"/>
          <a:effectRef idx="0"/>
          <a:fontRef idx="minor"/>
        </p:style>
        <p:txBody>
          <a:bodyPr lIns="0" rIns="0" tIns="0" bIns="0" anchor="t">
            <a:spAutoFit/>
          </a:bodyPr>
          <a:p>
            <a:pPr>
              <a:lnSpc>
                <a:spcPts val="2642"/>
              </a:lnSpc>
              <a:buNone/>
            </a:pPr>
            <a:r>
              <a:rPr b="0" lang="en-US" sz="1890" spc="-38" strike="noStrike">
                <a:solidFill>
                  <a:srgbClr val="ffffff"/>
                </a:solidFill>
                <a:latin typeface="Montserrat Light Bold"/>
              </a:rPr>
              <a:t>Data Categorization</a:t>
            </a:r>
            <a:endParaRPr b="0" lang="en-IN" sz="1890" spc="-1" strike="noStrike">
              <a:latin typeface="Arial"/>
            </a:endParaRPr>
          </a:p>
        </p:txBody>
      </p:sp>
      <p:sp>
        <p:nvSpPr>
          <p:cNvPr id="168" name="TextBox 40"/>
          <p:cNvSpPr/>
          <p:nvPr/>
        </p:nvSpPr>
        <p:spPr>
          <a:xfrm>
            <a:off x="11865240" y="6666840"/>
            <a:ext cx="3894480" cy="809640"/>
          </a:xfrm>
          <a:prstGeom prst="rect">
            <a:avLst/>
          </a:prstGeom>
          <a:noFill/>
          <a:ln w="0">
            <a:noFill/>
          </a:ln>
        </p:spPr>
        <p:style>
          <a:lnRef idx="0"/>
          <a:fillRef idx="0"/>
          <a:effectRef idx="0"/>
          <a:fontRef idx="minor"/>
        </p:style>
        <p:txBody>
          <a:bodyPr lIns="0" rIns="0" tIns="0" bIns="0" anchor="t">
            <a:spAutoFit/>
          </a:bodyPr>
          <a:p>
            <a:pPr>
              <a:lnSpc>
                <a:spcPts val="2126"/>
              </a:lnSpc>
              <a:buNone/>
            </a:pPr>
            <a:r>
              <a:rPr b="0" lang="en-US" sz="1520" spc="-1" strike="noStrike">
                <a:solidFill>
                  <a:srgbClr val="ffffff"/>
                </a:solidFill>
                <a:latin typeface="Montserrat Light"/>
              </a:rPr>
              <a:t>Categorized columns in Attributes, Discrete Variables &amp; Continuous Variables for Analysis purpose.</a:t>
            </a:r>
            <a:endParaRPr b="0" lang="en-IN" sz="1520" spc="-1" strike="noStrike">
              <a:latin typeface="Arial"/>
            </a:endParaRPr>
          </a:p>
        </p:txBody>
      </p:sp>
      <p:grpSp>
        <p:nvGrpSpPr>
          <p:cNvPr id="169" name="Group 44"/>
          <p:cNvGrpSpPr/>
          <p:nvPr/>
        </p:nvGrpSpPr>
        <p:grpSpPr>
          <a:xfrm>
            <a:off x="-46080" y="7097760"/>
            <a:ext cx="5669280" cy="3188880"/>
            <a:chOff x="-46080" y="7097760"/>
            <a:chExt cx="5669280" cy="3188880"/>
          </a:xfrm>
        </p:grpSpPr>
        <p:sp>
          <p:nvSpPr>
            <p:cNvPr id="170" name="Freeform 45"/>
            <p:cNvSpPr/>
            <p:nvPr/>
          </p:nvSpPr>
          <p:spPr>
            <a:xfrm>
              <a:off x="-46080" y="7097760"/>
              <a:ext cx="5669280" cy="3188880"/>
            </a:xfrm>
            <a:custGeom>
              <a:avLst/>
              <a:gdLst/>
              <a:ah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a:ln w="0">
              <a:noFill/>
            </a:ln>
          </p:spPr>
          <p:style>
            <a:lnRef idx="0"/>
            <a:fillRef idx="0"/>
            <a:effectRef idx="0"/>
            <a:fontRef idx="minor"/>
          </p:style>
        </p:sp>
        <p:sp>
          <p:nvSpPr>
            <p:cNvPr id="171" name="Freeform 46"/>
            <p:cNvSpPr/>
            <p:nvPr/>
          </p:nvSpPr>
          <p:spPr>
            <a:xfrm>
              <a:off x="-46080" y="7097760"/>
              <a:ext cx="5669280" cy="3188880"/>
            </a:xfrm>
            <a:custGeom>
              <a:avLst/>
              <a:gdLst/>
              <a:ahLst/>
              <a:rect l="l" t="t" r="r" b="b"/>
              <a:pathLst>
                <a:path w="6089457" h="3425320">
                  <a:moveTo>
                    <a:pt x="0" y="0"/>
                  </a:moveTo>
                  <a:lnTo>
                    <a:pt x="0" y="3425320"/>
                  </a:lnTo>
                  <a:lnTo>
                    <a:pt x="6089457" y="3425320"/>
                  </a:lnTo>
                  <a:cubicBezTo>
                    <a:pt x="4059638" y="2283546"/>
                    <a:pt x="2029819" y="1141773"/>
                    <a:pt x="0" y="0"/>
                  </a:cubicBezTo>
                  <a:close/>
                </a:path>
              </a:pathLst>
            </a:custGeom>
            <a:blipFill rotWithShape="0">
              <a:blip r:embed="rId10"/>
              <a:srcRect/>
              <a:stretch/>
            </a:blipFill>
            <a:ln w="0">
              <a:noFill/>
            </a:ln>
          </p:spPr>
          <p:style>
            <a:lnRef idx="0"/>
            <a:fillRef idx="0"/>
            <a:effectRef idx="0"/>
            <a:fontRef idx="minor"/>
          </p:style>
        </p:sp>
      </p:grpSp>
      <p:grpSp>
        <p:nvGrpSpPr>
          <p:cNvPr id="172" name="Group 47"/>
          <p:cNvGrpSpPr/>
          <p:nvPr/>
        </p:nvGrpSpPr>
        <p:grpSpPr>
          <a:xfrm>
            <a:off x="11005920" y="-6480"/>
            <a:ext cx="7281720" cy="4095720"/>
            <a:chOff x="11005920" y="-6480"/>
            <a:chExt cx="7281720" cy="4095720"/>
          </a:xfrm>
        </p:grpSpPr>
        <p:sp>
          <p:nvSpPr>
            <p:cNvPr id="173" name="Freeform 48"/>
            <p:cNvSpPr/>
            <p:nvPr/>
          </p:nvSpPr>
          <p:spPr>
            <a:xfrm>
              <a:off x="11005920" y="-6480"/>
              <a:ext cx="7281720" cy="4095720"/>
            </a:xfrm>
            <a:custGeom>
              <a:avLst/>
              <a:gdLst/>
              <a:ah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a:ln w="0">
              <a:noFill/>
            </a:ln>
          </p:spPr>
          <p:style>
            <a:lnRef idx="0"/>
            <a:fillRef idx="0"/>
            <a:effectRef idx="0"/>
            <a:fontRef idx="minor"/>
          </p:style>
        </p:sp>
        <p:sp>
          <p:nvSpPr>
            <p:cNvPr id="174" name="Freeform 49"/>
            <p:cNvSpPr/>
            <p:nvPr/>
          </p:nvSpPr>
          <p:spPr>
            <a:xfrm>
              <a:off x="11005920" y="-6480"/>
              <a:ext cx="7281720" cy="4095720"/>
            </a:xfrm>
            <a:custGeom>
              <a:avLst/>
              <a:gdLst/>
              <a:ahLst/>
              <a:rect l="l" t="t" r="r" b="b"/>
              <a:pathLst>
                <a:path w="6089457" h="3425320">
                  <a:moveTo>
                    <a:pt x="6089457" y="3425320"/>
                  </a:moveTo>
                  <a:lnTo>
                    <a:pt x="6089457" y="0"/>
                  </a:lnTo>
                  <a:lnTo>
                    <a:pt x="0" y="0"/>
                  </a:lnTo>
                  <a:cubicBezTo>
                    <a:pt x="2029819" y="1141773"/>
                    <a:pt x="4059638" y="2283546"/>
                    <a:pt x="6089457" y="3425320"/>
                  </a:cubicBezTo>
                  <a:close/>
                </a:path>
              </a:pathLst>
            </a:custGeom>
            <a:blipFill rotWithShape="0">
              <a:blip r:embed="rId11"/>
              <a:srcRect/>
              <a:stretch/>
            </a:blipFill>
            <a:ln w="0">
              <a:noFill/>
            </a:ln>
          </p:spPr>
          <p:style>
            <a:lnRef idx="0"/>
            <a:fillRef idx="0"/>
            <a:effectRef idx="0"/>
            <a:fontRef idx="minor"/>
          </p:style>
        </p:sp>
      </p:grpSp>
      <p:sp>
        <p:nvSpPr>
          <p:cNvPr id="175" name="Freeform 51"/>
          <p:cNvSpPr/>
          <p:nvPr/>
        </p:nvSpPr>
        <p:spPr>
          <a:xfrm>
            <a:off x="14499360" y="6294960"/>
            <a:ext cx="1350720" cy="205920"/>
          </a:xfrm>
          <a:custGeom>
            <a:avLst/>
            <a:gdLst/>
            <a:ahLst/>
            <a:rect l="l" t="t" r="r" b="b"/>
            <a:pathLst>
              <a:path w="1351146" h="206357">
                <a:moveTo>
                  <a:pt x="0" y="0"/>
                </a:moveTo>
                <a:lnTo>
                  <a:pt x="1351146" y="0"/>
                </a:lnTo>
                <a:lnTo>
                  <a:pt x="1351146" y="206357"/>
                </a:lnTo>
                <a:lnTo>
                  <a:pt x="0" y="206357"/>
                </a:lnTo>
                <a:lnTo>
                  <a:pt x="0" y="0"/>
                </a:lnTo>
                <a:close/>
              </a:path>
            </a:pathLst>
          </a:custGeom>
          <a:blipFill rotWithShape="0">
            <a:blip r:embed="rId12"/>
            <a:srcRect/>
            <a:stretch/>
          </a:blipFill>
          <a:ln w="0">
            <a:noFill/>
          </a:ln>
        </p:spPr>
        <p:style>
          <a:lnRef idx="0"/>
          <a:fillRef idx="0"/>
          <a:effectRef idx="0"/>
          <a:fontRef idx="minor"/>
        </p:style>
      </p:sp>
      <p:sp>
        <p:nvSpPr>
          <p:cNvPr id="176" name="Oval 51"/>
          <p:cNvSpPr/>
          <p:nvPr/>
        </p:nvSpPr>
        <p:spPr>
          <a:xfrm>
            <a:off x="2308320" y="2988720"/>
            <a:ext cx="2265480" cy="2227680"/>
          </a:xfrm>
          <a:prstGeom prst="ellipse">
            <a:avLst/>
          </a:prstGeom>
          <a:solidFill>
            <a:schemeClr val="tx1">
              <a:lumMod val="75000"/>
              <a:lumOff val="25000"/>
            </a:schemeClr>
          </a:solidFill>
          <a:ln w="38100">
            <a:noFill/>
          </a:ln>
          <a:scene3d>
            <a:camera prst="orthographicFront"/>
            <a:lightRig dir="t" rig="threePt"/>
          </a:scene3d>
          <a:sp3d>
            <a:bevelT prst="coolSlant" w="165100"/>
          </a:sp3d>
        </p:spPr>
        <p:style>
          <a:lnRef idx="2">
            <a:schemeClr val="accent1">
              <a:shade val="15000"/>
            </a:schemeClr>
          </a:lnRef>
          <a:fillRef idx="1">
            <a:schemeClr val="accent1"/>
          </a:fillRef>
          <a:effectRef idx="0">
            <a:schemeClr val="accent1"/>
          </a:effectRef>
          <a:fontRef idx="minor"/>
        </p:style>
      </p:sp>
      <p:pic>
        <p:nvPicPr>
          <p:cNvPr id="177" name="Graphic 53" descr="Document"/>
          <p:cNvPicPr/>
          <p:nvPr/>
        </p:nvPicPr>
        <p:blipFill>
          <a:blip r:embed="rId13"/>
          <a:stretch/>
        </p:blipFill>
        <p:spPr>
          <a:xfrm>
            <a:off x="2755080" y="3391560"/>
            <a:ext cx="1371240" cy="1371240"/>
          </a:xfrm>
          <a:prstGeom prst="rect">
            <a:avLst/>
          </a:prstGeom>
          <a:ln w="0">
            <a:noFill/>
          </a:ln>
        </p:spPr>
      </p:pic>
      <p:sp>
        <p:nvSpPr>
          <p:cNvPr id="178" name="Oval 60"/>
          <p:cNvSpPr/>
          <p:nvPr/>
        </p:nvSpPr>
        <p:spPr>
          <a:xfrm>
            <a:off x="9522720" y="2994480"/>
            <a:ext cx="2265480" cy="2227680"/>
          </a:xfrm>
          <a:prstGeom prst="ellipse">
            <a:avLst/>
          </a:prstGeom>
          <a:solidFill>
            <a:schemeClr val="tx1">
              <a:lumMod val="75000"/>
              <a:lumOff val="25000"/>
            </a:schemeClr>
          </a:solidFill>
          <a:ln w="38100">
            <a:noFill/>
          </a:ln>
          <a:scene3d>
            <a:camera prst="orthographicFront"/>
            <a:lightRig dir="t" rig="threePt"/>
          </a:scene3d>
          <a:sp3d>
            <a:bevelT prst="coolSlant" w="165100"/>
          </a:sp3d>
        </p:spPr>
        <p:style>
          <a:lnRef idx="2">
            <a:schemeClr val="accent1">
              <a:shade val="15000"/>
            </a:schemeClr>
          </a:lnRef>
          <a:fillRef idx="1">
            <a:schemeClr val="accent1"/>
          </a:fillRef>
          <a:effectRef idx="0">
            <a:schemeClr val="accent1"/>
          </a:effectRef>
          <a:fontRef idx="minor"/>
        </p:style>
      </p:sp>
      <p:pic>
        <p:nvPicPr>
          <p:cNvPr id="179" name="Graphic 55" descr="Table"/>
          <p:cNvPicPr/>
          <p:nvPr/>
        </p:nvPicPr>
        <p:blipFill>
          <a:blip r:embed="rId14"/>
          <a:stretch/>
        </p:blipFill>
        <p:spPr>
          <a:xfrm>
            <a:off x="9969840" y="3443400"/>
            <a:ext cx="1371240" cy="1371240"/>
          </a:xfrm>
          <a:prstGeom prst="rect">
            <a:avLst/>
          </a:prstGeom>
          <a:ln w="0">
            <a:noFill/>
          </a:ln>
        </p:spPr>
      </p:pic>
      <p:sp>
        <p:nvSpPr>
          <p:cNvPr id="180" name="Oval 62"/>
          <p:cNvSpPr/>
          <p:nvPr/>
        </p:nvSpPr>
        <p:spPr>
          <a:xfrm>
            <a:off x="2320560" y="5820480"/>
            <a:ext cx="2265480" cy="2227680"/>
          </a:xfrm>
          <a:prstGeom prst="ellipse">
            <a:avLst/>
          </a:prstGeom>
          <a:solidFill>
            <a:schemeClr val="tx1">
              <a:lumMod val="75000"/>
              <a:lumOff val="25000"/>
            </a:schemeClr>
          </a:solidFill>
          <a:ln w="38100">
            <a:noFill/>
          </a:ln>
          <a:scene3d>
            <a:camera prst="orthographicFront"/>
            <a:lightRig dir="t" rig="threePt"/>
          </a:scene3d>
          <a:sp3d>
            <a:bevelT prst="coolSlant" w="165100"/>
          </a:sp3d>
        </p:spPr>
        <p:style>
          <a:lnRef idx="2">
            <a:schemeClr val="accent1">
              <a:shade val="15000"/>
            </a:schemeClr>
          </a:lnRef>
          <a:fillRef idx="1">
            <a:schemeClr val="accent1"/>
          </a:fillRef>
          <a:effectRef idx="0">
            <a:schemeClr val="accent1"/>
          </a:effectRef>
          <a:fontRef idx="minor"/>
        </p:style>
      </p:sp>
      <p:sp>
        <p:nvSpPr>
          <p:cNvPr id="181" name="Oval 63"/>
          <p:cNvSpPr/>
          <p:nvPr/>
        </p:nvSpPr>
        <p:spPr>
          <a:xfrm>
            <a:off x="9527400" y="5823720"/>
            <a:ext cx="2265480" cy="2227680"/>
          </a:xfrm>
          <a:prstGeom prst="ellipse">
            <a:avLst/>
          </a:prstGeom>
          <a:solidFill>
            <a:schemeClr val="tx1">
              <a:lumMod val="75000"/>
              <a:lumOff val="25000"/>
            </a:schemeClr>
          </a:solidFill>
          <a:ln w="38100">
            <a:noFill/>
          </a:ln>
          <a:scene3d>
            <a:camera prst="orthographicFront"/>
            <a:lightRig dir="t" rig="threePt"/>
          </a:scene3d>
          <a:sp3d>
            <a:bevelT prst="coolSlant" w="165100"/>
          </a:sp3d>
        </p:spPr>
        <p:style>
          <a:lnRef idx="2">
            <a:schemeClr val="accent1">
              <a:shade val="15000"/>
            </a:schemeClr>
          </a:lnRef>
          <a:fillRef idx="1">
            <a:schemeClr val="accent1"/>
          </a:fillRef>
          <a:effectRef idx="0">
            <a:schemeClr val="accent1"/>
          </a:effectRef>
          <a:fontRef idx="minor"/>
        </p:style>
      </p:sp>
      <p:pic>
        <p:nvPicPr>
          <p:cNvPr id="182" name="Graphic 57" descr="Database"/>
          <p:cNvPicPr/>
          <p:nvPr/>
        </p:nvPicPr>
        <p:blipFill>
          <a:blip r:embed="rId15"/>
          <a:stretch/>
        </p:blipFill>
        <p:spPr>
          <a:xfrm>
            <a:off x="2754000" y="6269400"/>
            <a:ext cx="1371240" cy="1371240"/>
          </a:xfrm>
          <a:prstGeom prst="rect">
            <a:avLst/>
          </a:prstGeom>
          <a:ln w="0">
            <a:noFill/>
          </a:ln>
        </p:spPr>
      </p:pic>
      <p:pic>
        <p:nvPicPr>
          <p:cNvPr id="183" name="Graphic 59" descr="Bar chart"/>
          <p:cNvPicPr/>
          <p:nvPr/>
        </p:nvPicPr>
        <p:blipFill>
          <a:blip r:embed="rId16"/>
          <a:stretch/>
        </p:blipFill>
        <p:spPr>
          <a:xfrm>
            <a:off x="10010520" y="6243480"/>
            <a:ext cx="1371240" cy="1371240"/>
          </a:xfrm>
          <a:prstGeom prst="rect">
            <a:avLst/>
          </a:prstGeom>
          <a:ln w="0">
            <a:noFill/>
          </a:ln>
        </p:spPr>
      </p:pic>
      <p:sp>
        <p:nvSpPr>
          <p:cNvPr id="184" name="Freeform 13"/>
          <p:cNvSpPr/>
          <p:nvPr/>
        </p:nvSpPr>
        <p:spPr>
          <a:xfrm>
            <a:off x="14499360" y="3489480"/>
            <a:ext cx="1350720" cy="205920"/>
          </a:xfrm>
          <a:custGeom>
            <a:avLst/>
            <a:gdLst/>
            <a:ahLst/>
            <a:rect l="l" t="t" r="r" b="b"/>
            <a:pathLst>
              <a:path w="1351146" h="206357">
                <a:moveTo>
                  <a:pt x="0" y="0"/>
                </a:moveTo>
                <a:lnTo>
                  <a:pt x="1351146" y="0"/>
                </a:lnTo>
                <a:lnTo>
                  <a:pt x="1351146" y="206357"/>
                </a:lnTo>
                <a:lnTo>
                  <a:pt x="0" y="206357"/>
                </a:lnTo>
                <a:lnTo>
                  <a:pt x="0" y="0"/>
                </a:lnTo>
                <a:close/>
              </a:path>
            </a:pathLst>
          </a:custGeom>
          <a:blipFill rotWithShape="0">
            <a:blip r:embed="rId17"/>
            <a:srcRect/>
            <a:stretch/>
          </a:blipFill>
          <a:ln w="0">
            <a:noFill/>
          </a:ln>
        </p:spPr>
        <p:style>
          <a:lnRef idx="0"/>
          <a:fillRef idx="0"/>
          <a:effectRef idx="0"/>
          <a:fontRef idx="minor"/>
        </p:style>
      </p:sp>
    </p:spTree>
  </p:cSld>
  <p:transition spd="slow">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Freeform 2"/>
          <p:cNvSpPr/>
          <p:nvPr/>
        </p:nvSpPr>
        <p:spPr>
          <a:xfrm flipH="1" flipV="1">
            <a:off x="30960" y="-720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grpSp>
        <p:nvGrpSpPr>
          <p:cNvPr id="186" name="Group 7"/>
          <p:cNvGrpSpPr/>
          <p:nvPr/>
        </p:nvGrpSpPr>
        <p:grpSpPr>
          <a:xfrm>
            <a:off x="4410360" y="-79920"/>
            <a:ext cx="1710720" cy="10747080"/>
            <a:chOff x="4410360" y="-79920"/>
            <a:chExt cx="1710720" cy="10747080"/>
          </a:xfrm>
        </p:grpSpPr>
        <p:sp>
          <p:nvSpPr>
            <p:cNvPr id="187" name="Freeform 8"/>
            <p:cNvSpPr/>
            <p:nvPr/>
          </p:nvSpPr>
          <p:spPr>
            <a:xfrm>
              <a:off x="4410360" y="-7560"/>
              <a:ext cx="1710720" cy="10674720"/>
            </a:xfrm>
            <a:custGeom>
              <a:avLst/>
              <a:gdLst/>
              <a:ahLst/>
              <a:rect l="l" t="t" r="r" b="b"/>
              <a:pathLst>
                <a:path w="450623" h="2811518">
                  <a:moveTo>
                    <a:pt x="0" y="0"/>
                  </a:moveTo>
                  <a:lnTo>
                    <a:pt x="450623" y="0"/>
                  </a:lnTo>
                  <a:lnTo>
                    <a:pt x="450623" y="2811518"/>
                  </a:lnTo>
                  <a:lnTo>
                    <a:pt x="0" y="2811518"/>
                  </a:lnTo>
                  <a:close/>
                </a:path>
              </a:pathLst>
            </a:custGeom>
            <a:gradFill rotWithShape="0">
              <a:gsLst>
                <a:gs pos="0">
                  <a:srgbClr val="b4b4b4">
                    <a:alpha val="82352"/>
                  </a:srgbClr>
                </a:gs>
                <a:gs pos="100000">
                  <a:srgbClr val="eeeeee">
                    <a:alpha val="70196"/>
                  </a:srgbClr>
                </a:gs>
              </a:gsLst>
              <a:lin ang="0"/>
            </a:gradFill>
            <a:ln w="0">
              <a:noFill/>
            </a:ln>
          </p:spPr>
          <p:style>
            <a:lnRef idx="0"/>
            <a:fillRef idx="0"/>
            <a:effectRef idx="0"/>
            <a:fontRef idx="minor"/>
          </p:style>
        </p:sp>
        <p:sp>
          <p:nvSpPr>
            <p:cNvPr id="188" name="TextBox 9"/>
            <p:cNvSpPr/>
            <p:nvPr/>
          </p:nvSpPr>
          <p:spPr>
            <a:xfrm>
              <a:off x="4410360" y="-79920"/>
              <a:ext cx="1710720" cy="10747080"/>
            </a:xfrm>
            <a:prstGeom prst="rect">
              <a:avLst/>
            </a:prstGeom>
            <a:noFill/>
            <a:ln w="0">
              <a:noFill/>
            </a:ln>
          </p:spPr>
          <p:style>
            <a:lnRef idx="0"/>
            <a:fillRef idx="0"/>
            <a:effectRef idx="0"/>
            <a:fontRef idx="minor"/>
          </p:style>
        </p:sp>
      </p:grpSp>
      <p:sp>
        <p:nvSpPr>
          <p:cNvPr id="189" name="Freeform 10"/>
          <p:cNvSpPr/>
          <p:nvPr/>
        </p:nvSpPr>
        <p:spPr>
          <a:xfrm>
            <a:off x="0" y="0"/>
            <a:ext cx="4970520" cy="10286640"/>
          </a:xfrm>
          <a:custGeom>
            <a:avLst/>
            <a:gdLst/>
            <a:ahLst/>
            <a:rect l="l" t="t" r="r" b="b"/>
            <a:pathLst>
              <a:path w="4970786" h="10287000">
                <a:moveTo>
                  <a:pt x="0" y="0"/>
                </a:moveTo>
                <a:lnTo>
                  <a:pt x="4970786" y="0"/>
                </a:lnTo>
                <a:lnTo>
                  <a:pt x="4970786" y="10287000"/>
                </a:lnTo>
                <a:lnTo>
                  <a:pt x="0" y="10287000"/>
                </a:lnTo>
                <a:lnTo>
                  <a:pt x="0" y="0"/>
                </a:lnTo>
                <a:close/>
              </a:path>
            </a:pathLst>
          </a:custGeom>
          <a:blipFill rotWithShape="0">
            <a:blip r:embed="rId2"/>
            <a:srcRect/>
            <a:stretch/>
          </a:blipFill>
          <a:ln w="0">
            <a:noFill/>
          </a:ln>
        </p:spPr>
        <p:style>
          <a:lnRef idx="0"/>
          <a:fillRef idx="0"/>
          <a:effectRef idx="0"/>
          <a:fontRef idx="minor"/>
        </p:style>
      </p:sp>
      <p:sp>
        <p:nvSpPr>
          <p:cNvPr id="190" name="TextBox 11"/>
          <p:cNvSpPr/>
          <p:nvPr/>
        </p:nvSpPr>
        <p:spPr>
          <a:xfrm>
            <a:off x="6092640" y="1846080"/>
            <a:ext cx="8516520" cy="1851480"/>
          </a:xfrm>
          <a:prstGeom prst="rect">
            <a:avLst/>
          </a:prstGeom>
          <a:noFill/>
          <a:ln w="0">
            <a:noFill/>
          </a:ln>
        </p:spPr>
        <p:style>
          <a:lnRef idx="0"/>
          <a:fillRef idx="0"/>
          <a:effectRef idx="0"/>
          <a:fontRef idx="minor"/>
        </p:style>
        <p:txBody>
          <a:bodyPr lIns="0" rIns="0" tIns="0" bIns="0" anchor="t">
            <a:spAutoFit/>
          </a:bodyPr>
          <a:p>
            <a:pPr>
              <a:lnSpc>
                <a:spcPts val="7291"/>
              </a:lnSpc>
              <a:buNone/>
              <a:tabLst>
                <a:tab algn="l" pos="0"/>
              </a:tabLst>
            </a:pPr>
            <a:r>
              <a:rPr b="0" lang="en-US" sz="5280" spc="182" strike="noStrike">
                <a:solidFill>
                  <a:srgbClr val="010101"/>
                </a:solidFill>
                <a:latin typeface="Archivo Black"/>
              </a:rPr>
              <a:t>EXPLORATORY DATA ANALYSIS</a:t>
            </a:r>
            <a:endParaRPr b="0" lang="en-IN" sz="5280" spc="-1" strike="noStrike">
              <a:latin typeface="Arial"/>
            </a:endParaRPr>
          </a:p>
        </p:txBody>
      </p:sp>
      <p:sp>
        <p:nvSpPr>
          <p:cNvPr id="191" name="Freeform 13"/>
          <p:cNvSpPr/>
          <p:nvPr/>
        </p:nvSpPr>
        <p:spPr>
          <a:xfrm>
            <a:off x="12281040" y="4229280"/>
            <a:ext cx="4952520" cy="3929040"/>
          </a:xfrm>
          <a:custGeom>
            <a:avLst/>
            <a:gdLst/>
            <a:ahLst/>
            <a:rect l="l" t="t" r="r" b="b"/>
            <a:pathLst>
              <a:path w="3650772" h="2669627">
                <a:moveTo>
                  <a:pt x="0" y="0"/>
                </a:moveTo>
                <a:lnTo>
                  <a:pt x="3650772" y="0"/>
                </a:lnTo>
                <a:lnTo>
                  <a:pt x="3650772" y="2669627"/>
                </a:lnTo>
                <a:lnTo>
                  <a:pt x="0" y="2669627"/>
                </a:lnTo>
                <a:lnTo>
                  <a:pt x="0" y="0"/>
                </a:lnTo>
                <a:close/>
              </a:path>
            </a:pathLst>
          </a:custGeom>
          <a:blipFill rotWithShape="0">
            <a:blip r:embed="rId3"/>
            <a:srcRect/>
            <a:stretch/>
          </a:blipFill>
          <a:ln w="0">
            <a:noFill/>
          </a:ln>
        </p:spPr>
        <p:style>
          <a:lnRef idx="0"/>
          <a:fillRef idx="0"/>
          <a:effectRef idx="0"/>
          <a:fontRef idx="minor"/>
        </p:style>
      </p:sp>
      <p:sp>
        <p:nvSpPr>
          <p:cNvPr id="192" name="TextBox 14"/>
          <p:cNvSpPr/>
          <p:nvPr/>
        </p:nvSpPr>
        <p:spPr>
          <a:xfrm>
            <a:off x="6121080" y="4229280"/>
            <a:ext cx="5765760" cy="2779560"/>
          </a:xfrm>
          <a:prstGeom prst="rect">
            <a:avLst/>
          </a:prstGeom>
          <a:noFill/>
          <a:ln w="0">
            <a:noFill/>
          </a:ln>
        </p:spPr>
        <p:style>
          <a:lnRef idx="0"/>
          <a:fillRef idx="0"/>
          <a:effectRef idx="0"/>
          <a:fontRef idx="minor"/>
        </p:style>
        <p:txBody>
          <a:bodyPr lIns="0" rIns="0" tIns="0" bIns="0" anchor="t">
            <a:spAutoFit/>
          </a:bodyPr>
          <a:p>
            <a:pPr>
              <a:lnSpc>
                <a:spcPts val="2188"/>
              </a:lnSpc>
              <a:buNone/>
            </a:pPr>
            <a:r>
              <a:rPr b="0" lang="en-US" sz="1580" spc="154" strike="noStrike">
                <a:solidFill>
                  <a:srgbClr val="000000"/>
                </a:solidFill>
                <a:latin typeface="Montserrat Light"/>
              </a:rPr>
              <a:t>In our EDA, we dive into a dataset featuring eight crucial attributes and two responses, aiming to uncover patterns influencing heating and cooling loads in buildings. From compactness to glazing area distribution, we explore key factors, paving the way for precise predictive modeling. This analysis is foundational, offering insights to inform decisions in energy-efficient and sustainable building design.</a:t>
            </a:r>
            <a:endParaRPr b="0" lang="en-IN" sz="1580" spc="-1" strike="noStrike">
              <a:latin typeface="Arial"/>
            </a:endParaRPr>
          </a:p>
        </p:txBody>
      </p:sp>
    </p:spTree>
  </p:cSld>
  <p:transition spd="slow">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3" name="Group 7"/>
          <p:cNvGrpSpPr/>
          <p:nvPr/>
        </p:nvGrpSpPr>
        <p:grpSpPr>
          <a:xfrm>
            <a:off x="10030320" y="2076480"/>
            <a:ext cx="6330960" cy="1619280"/>
            <a:chOff x="10030320" y="2076480"/>
            <a:chExt cx="6330960" cy="1619280"/>
          </a:xfrm>
        </p:grpSpPr>
        <p:sp>
          <p:nvSpPr>
            <p:cNvPr id="194" name="TextBox 9"/>
            <p:cNvSpPr/>
            <p:nvPr/>
          </p:nvSpPr>
          <p:spPr>
            <a:xfrm>
              <a:off x="10030320" y="2076480"/>
              <a:ext cx="6330960" cy="1619280"/>
            </a:xfrm>
            <a:prstGeom prst="rect">
              <a:avLst/>
            </a:prstGeom>
            <a:noFill/>
            <a:ln w="0">
              <a:noFill/>
            </a:ln>
          </p:spPr>
          <p:style>
            <a:lnRef idx="0"/>
            <a:fillRef idx="0"/>
            <a:effectRef idx="0"/>
            <a:fontRef idx="minor"/>
          </p:style>
        </p:sp>
      </p:grpSp>
      <p:grpSp>
        <p:nvGrpSpPr>
          <p:cNvPr id="195" name="Group 11"/>
          <p:cNvGrpSpPr/>
          <p:nvPr/>
        </p:nvGrpSpPr>
        <p:grpSpPr>
          <a:xfrm>
            <a:off x="14684040" y="1107360"/>
            <a:ext cx="2381040" cy="2101680"/>
            <a:chOff x="14684040" y="1107360"/>
            <a:chExt cx="2381040" cy="2101680"/>
          </a:xfrm>
        </p:grpSpPr>
        <p:sp>
          <p:nvSpPr>
            <p:cNvPr id="196" name="Freeform 12"/>
            <p:cNvSpPr/>
            <p:nvPr/>
          </p:nvSpPr>
          <p:spPr>
            <a:xfrm>
              <a:off x="14684040" y="1163160"/>
              <a:ext cx="2381040" cy="2045880"/>
            </a:xfrm>
            <a:custGeom>
              <a:avLst/>
              <a:gdLst/>
              <a:ah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cap="sq" w="161925">
              <a:solidFill>
                <a:srgbClr val="000000"/>
              </a:solidFill>
              <a:miter/>
            </a:ln>
          </p:spPr>
          <p:style>
            <a:lnRef idx="0"/>
            <a:fillRef idx="0"/>
            <a:effectRef idx="0"/>
            <a:fontRef idx="minor"/>
          </p:style>
        </p:sp>
        <p:sp>
          <p:nvSpPr>
            <p:cNvPr id="197" name="TextBox 13"/>
            <p:cNvSpPr/>
            <p:nvPr/>
          </p:nvSpPr>
          <p:spPr>
            <a:xfrm>
              <a:off x="15018840" y="1107360"/>
              <a:ext cx="1711080" cy="2101680"/>
            </a:xfrm>
            <a:prstGeom prst="rect">
              <a:avLst/>
            </a:prstGeom>
            <a:noFill/>
            <a:ln w="0">
              <a:noFill/>
            </a:ln>
          </p:spPr>
          <p:style>
            <a:lnRef idx="0"/>
            <a:fillRef idx="0"/>
            <a:effectRef idx="0"/>
            <a:fontRef idx="minor"/>
          </p:style>
        </p:sp>
      </p:grpSp>
      <p:grpSp>
        <p:nvGrpSpPr>
          <p:cNvPr id="198" name="Group 15"/>
          <p:cNvGrpSpPr/>
          <p:nvPr/>
        </p:nvGrpSpPr>
        <p:grpSpPr>
          <a:xfrm>
            <a:off x="8476920" y="1373040"/>
            <a:ext cx="6330960" cy="1619280"/>
            <a:chOff x="8476920" y="1373040"/>
            <a:chExt cx="6330960" cy="1619280"/>
          </a:xfrm>
        </p:grpSpPr>
        <p:sp>
          <p:nvSpPr>
            <p:cNvPr id="199" name="TextBox 17"/>
            <p:cNvSpPr/>
            <p:nvPr/>
          </p:nvSpPr>
          <p:spPr>
            <a:xfrm>
              <a:off x="8476920" y="1373040"/>
              <a:ext cx="6330960" cy="1619280"/>
            </a:xfrm>
            <a:prstGeom prst="rect">
              <a:avLst/>
            </a:prstGeom>
            <a:noFill/>
            <a:ln w="0">
              <a:noFill/>
            </a:ln>
          </p:spPr>
          <p:style>
            <a:lnRef idx="0"/>
            <a:fillRef idx="0"/>
            <a:effectRef idx="0"/>
            <a:fontRef idx="minor"/>
          </p:style>
        </p:sp>
      </p:grpSp>
      <p:grpSp>
        <p:nvGrpSpPr>
          <p:cNvPr id="200" name="Group 18"/>
          <p:cNvGrpSpPr/>
          <p:nvPr/>
        </p:nvGrpSpPr>
        <p:grpSpPr>
          <a:xfrm>
            <a:off x="9575640" y="3172680"/>
            <a:ext cx="2381040" cy="2101680"/>
            <a:chOff x="9575640" y="3172680"/>
            <a:chExt cx="2381040" cy="2101680"/>
          </a:xfrm>
        </p:grpSpPr>
        <p:sp>
          <p:nvSpPr>
            <p:cNvPr id="201" name="Freeform 19"/>
            <p:cNvSpPr/>
            <p:nvPr/>
          </p:nvSpPr>
          <p:spPr>
            <a:xfrm>
              <a:off x="9575640" y="3228480"/>
              <a:ext cx="2381040" cy="2045880"/>
            </a:xfrm>
            <a:custGeom>
              <a:avLst/>
              <a:gdLst/>
              <a:ah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cap="sq" w="161925">
              <a:solidFill>
                <a:srgbClr val="000000"/>
              </a:solidFill>
              <a:miter/>
            </a:ln>
          </p:spPr>
          <p:style>
            <a:lnRef idx="0"/>
            <a:fillRef idx="0"/>
            <a:effectRef idx="0"/>
            <a:fontRef idx="minor"/>
          </p:style>
        </p:sp>
        <p:sp>
          <p:nvSpPr>
            <p:cNvPr id="202" name="TextBox 20"/>
            <p:cNvSpPr/>
            <p:nvPr/>
          </p:nvSpPr>
          <p:spPr>
            <a:xfrm>
              <a:off x="9910440" y="3172680"/>
              <a:ext cx="1711080" cy="2101680"/>
            </a:xfrm>
            <a:prstGeom prst="rect">
              <a:avLst/>
            </a:prstGeom>
            <a:noFill/>
            <a:ln w="0">
              <a:noFill/>
            </a:ln>
          </p:spPr>
          <p:style>
            <a:lnRef idx="0"/>
            <a:fillRef idx="0"/>
            <a:effectRef idx="0"/>
            <a:fontRef idx="minor"/>
          </p:style>
        </p:sp>
      </p:grpSp>
      <p:grpSp>
        <p:nvGrpSpPr>
          <p:cNvPr id="203" name="Group 22"/>
          <p:cNvGrpSpPr/>
          <p:nvPr/>
        </p:nvGrpSpPr>
        <p:grpSpPr>
          <a:xfrm>
            <a:off x="9509040" y="6660000"/>
            <a:ext cx="6361920" cy="2100960"/>
            <a:chOff x="9509040" y="6660000"/>
            <a:chExt cx="6361920" cy="2100960"/>
          </a:xfrm>
        </p:grpSpPr>
        <p:sp>
          <p:nvSpPr>
            <p:cNvPr id="204" name="Freeform 23"/>
            <p:cNvSpPr/>
            <p:nvPr/>
          </p:nvSpPr>
          <p:spPr>
            <a:xfrm>
              <a:off x="9509040" y="6660000"/>
              <a:ext cx="6330960" cy="1563480"/>
            </a:xfrm>
            <a:custGeom>
              <a:avLst/>
              <a:gdLst/>
              <a:ah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a:ln w="0">
              <a:noFill/>
            </a:ln>
          </p:spPr>
          <p:style>
            <a:lnRef idx="0"/>
            <a:fillRef idx="0"/>
            <a:effectRef idx="0"/>
            <a:fontRef idx="minor"/>
          </p:style>
          <p:txBody>
            <a:bodyPr lIns="90000" rIns="90000" tIns="45000" bIns="45000" anchor="t">
              <a:noAutofit/>
            </a:bodyPr>
            <a:p>
              <a:r>
                <a:rPr b="0" lang="en-IN" sz="1800" spc="-1" strike="noStrike">
                  <a:latin typeface="Arial"/>
                </a:rPr>
                <a:t>From these plot we conclude that The Building”s whose wall </a:t>
              </a:r>
              <a:br>
                <a:rPr sz="1800"/>
              </a:br>
              <a:r>
                <a:rPr b="0" lang="en-IN" sz="1800" spc="-1" strike="noStrike">
                  <a:latin typeface="Arial"/>
                </a:rPr>
                <a:t>area are  367.5  but the heating load be less, because </a:t>
              </a:r>
              <a:br>
                <a:rPr sz="1800"/>
              </a:br>
              <a:r>
                <a:rPr b="0" lang="en-IN" sz="1800" spc="-1" strike="noStrike">
                  <a:latin typeface="Arial"/>
                </a:rPr>
                <a:t>when the wall area is 367.5 but the height of the building is less other the building</a:t>
              </a:r>
              <a:endParaRPr b="0" lang="en-IN" sz="1800" spc="-1" strike="noStrike">
                <a:latin typeface="Arial"/>
              </a:endParaRPr>
            </a:p>
          </p:txBody>
        </p:sp>
        <p:sp>
          <p:nvSpPr>
            <p:cNvPr id="205" name="TextBox 24"/>
            <p:cNvSpPr/>
            <p:nvPr/>
          </p:nvSpPr>
          <p:spPr>
            <a:xfrm>
              <a:off x="9540000" y="7141680"/>
              <a:ext cx="6330960" cy="1619280"/>
            </a:xfrm>
            <a:prstGeom prst="rect">
              <a:avLst/>
            </a:prstGeom>
            <a:noFill/>
            <a:ln w="0">
              <a:noFill/>
            </a:ln>
          </p:spPr>
          <p:style>
            <a:lnRef idx="0"/>
            <a:fillRef idx="0"/>
            <a:effectRef idx="0"/>
            <a:fontRef idx="minor"/>
          </p:style>
        </p:sp>
      </p:grpSp>
      <p:grpSp>
        <p:nvGrpSpPr>
          <p:cNvPr id="206" name="Group 25"/>
          <p:cNvGrpSpPr/>
          <p:nvPr/>
        </p:nvGrpSpPr>
        <p:grpSpPr>
          <a:xfrm>
            <a:off x="15049800" y="4975920"/>
            <a:ext cx="3109680" cy="3593160"/>
            <a:chOff x="15049800" y="4975920"/>
            <a:chExt cx="3109680" cy="3593160"/>
          </a:xfrm>
        </p:grpSpPr>
        <p:sp>
          <p:nvSpPr>
            <p:cNvPr id="207" name="Freeform 26"/>
            <p:cNvSpPr/>
            <p:nvPr/>
          </p:nvSpPr>
          <p:spPr>
            <a:xfrm rot="21340800">
              <a:off x="15548400" y="6452280"/>
              <a:ext cx="2390400" cy="2040480"/>
            </a:xfrm>
            <a:custGeom>
              <a:avLst/>
              <a:gdLst/>
              <a:ah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cap="sq" w="161925">
              <a:solidFill>
                <a:srgbClr val="000000"/>
              </a:solidFill>
              <a:miter/>
            </a:ln>
          </p:spPr>
          <p:style>
            <a:lnRef idx="0"/>
            <a:fillRef idx="0"/>
            <a:effectRef idx="0"/>
            <a:fontRef idx="minor"/>
          </p:style>
        </p:sp>
        <p:sp>
          <p:nvSpPr>
            <p:cNvPr id="208" name="TextBox 27"/>
            <p:cNvSpPr/>
            <p:nvPr/>
          </p:nvSpPr>
          <p:spPr>
            <a:xfrm>
              <a:off x="15049800" y="4975920"/>
              <a:ext cx="1711080" cy="2101680"/>
            </a:xfrm>
            <a:prstGeom prst="rect">
              <a:avLst/>
            </a:prstGeom>
            <a:noFill/>
            <a:ln w="0">
              <a:noFill/>
            </a:ln>
          </p:spPr>
          <p:style>
            <a:lnRef idx="0"/>
            <a:fillRef idx="0"/>
            <a:effectRef idx="0"/>
            <a:fontRef idx="minor"/>
          </p:style>
        </p:sp>
      </p:grpSp>
      <p:sp>
        <p:nvSpPr>
          <p:cNvPr id="209" name="TextBox 28"/>
          <p:cNvSpPr/>
          <p:nvPr/>
        </p:nvSpPr>
        <p:spPr>
          <a:xfrm>
            <a:off x="9677520" y="5829480"/>
            <a:ext cx="4950360" cy="278280"/>
          </a:xfrm>
          <a:prstGeom prst="rect">
            <a:avLst/>
          </a:prstGeom>
          <a:noFill/>
          <a:ln w="0">
            <a:noFill/>
          </a:ln>
        </p:spPr>
        <p:style>
          <a:lnRef idx="0"/>
          <a:fillRef idx="0"/>
          <a:effectRef idx="0"/>
          <a:fontRef idx="minor"/>
        </p:style>
        <p:txBody>
          <a:bodyPr lIns="0" rIns="0" tIns="0" bIns="0" anchor="t">
            <a:spAutoFit/>
          </a:bodyPr>
          <a:p>
            <a:pPr>
              <a:lnSpc>
                <a:spcPts val="2188"/>
              </a:lnSpc>
              <a:buNone/>
            </a:pPr>
            <a:r>
              <a:rPr b="0" lang="en-US" sz="1580" spc="154" strike="noStrike">
                <a:solidFill>
                  <a:srgbClr val="f2f4f5"/>
                </a:solidFill>
                <a:latin typeface="Montserrat Light"/>
              </a:rPr>
              <a:t>The customers with lower data usage, higher monthly charges &amp; lower total charges have a higher churn rate. </a:t>
            </a:r>
            <a:endParaRPr b="0" lang="en-IN" sz="1580" spc="-1" strike="noStrike">
              <a:latin typeface="Arial"/>
            </a:endParaRPr>
          </a:p>
        </p:txBody>
      </p:sp>
      <p:sp>
        <p:nvSpPr>
          <p:cNvPr id="210" name="Freeform 29"/>
          <p:cNvSpPr/>
          <p:nvPr/>
        </p:nvSpPr>
        <p:spPr>
          <a:xfrm>
            <a:off x="15468480" y="1560600"/>
            <a:ext cx="892800" cy="1072080"/>
          </a:xfrm>
          <a:custGeom>
            <a:avLst/>
            <a:gdLst/>
            <a:ahLst/>
            <a:rect l="l" t="t" r="r" b="b"/>
            <a:pathLst>
              <a:path w="893040" h="1072428">
                <a:moveTo>
                  <a:pt x="0" y="0"/>
                </a:moveTo>
                <a:lnTo>
                  <a:pt x="893040" y="0"/>
                </a:lnTo>
                <a:lnTo>
                  <a:pt x="893040" y="1072428"/>
                </a:lnTo>
                <a:lnTo>
                  <a:pt x="0" y="1072428"/>
                </a:lnTo>
                <a:lnTo>
                  <a:pt x="0" y="0"/>
                </a:lnTo>
                <a:close/>
              </a:path>
            </a:pathLst>
          </a:custGeom>
          <a:blipFill rotWithShape="0">
            <a:blip r:embed="rId1"/>
            <a:srcRect/>
            <a:stretch/>
          </a:blipFill>
          <a:ln w="0">
            <a:noFill/>
          </a:ln>
        </p:spPr>
        <p:style>
          <a:lnRef idx="0"/>
          <a:fillRef idx="0"/>
          <a:effectRef idx="0"/>
          <a:fontRef idx="minor"/>
        </p:style>
      </p:sp>
      <p:sp>
        <p:nvSpPr>
          <p:cNvPr id="211" name="Freeform 31"/>
          <p:cNvSpPr/>
          <p:nvPr/>
        </p:nvSpPr>
        <p:spPr>
          <a:xfrm>
            <a:off x="10175400" y="3696120"/>
            <a:ext cx="980280" cy="1069560"/>
          </a:xfrm>
          <a:custGeom>
            <a:avLst/>
            <a:gdLst/>
            <a:ahLst/>
            <a:rect l="l" t="t" r="r" b="b"/>
            <a:pathLst>
              <a:path w="980529" h="1070022">
                <a:moveTo>
                  <a:pt x="0" y="0"/>
                </a:moveTo>
                <a:lnTo>
                  <a:pt x="980529" y="0"/>
                </a:lnTo>
                <a:lnTo>
                  <a:pt x="980529" y="1070021"/>
                </a:lnTo>
                <a:lnTo>
                  <a:pt x="0" y="1070021"/>
                </a:lnTo>
                <a:lnTo>
                  <a:pt x="0" y="0"/>
                </a:lnTo>
                <a:close/>
              </a:path>
            </a:pathLst>
          </a:custGeom>
          <a:blipFill rotWithShape="0">
            <a:blip r:embed="rId2"/>
            <a:srcRect/>
            <a:stretch/>
          </a:blipFill>
          <a:ln w="0">
            <a:noFill/>
          </a:ln>
        </p:spPr>
        <p:style>
          <a:lnRef idx="0"/>
          <a:fillRef idx="0"/>
          <a:effectRef idx="0"/>
          <a:fontRef idx="minor"/>
        </p:style>
      </p:sp>
      <p:pic>
        <p:nvPicPr>
          <p:cNvPr id="212" name="Picture 2" descr=""/>
          <p:cNvPicPr/>
          <p:nvPr/>
        </p:nvPicPr>
        <p:blipFill>
          <a:blip r:embed="rId3"/>
          <a:stretch/>
        </p:blipFill>
        <p:spPr>
          <a:xfrm>
            <a:off x="218880" y="315360"/>
            <a:ext cx="3895560" cy="2912760"/>
          </a:xfrm>
          <a:prstGeom prst="rect">
            <a:avLst/>
          </a:prstGeom>
          <a:ln w="0">
            <a:noFill/>
          </a:ln>
        </p:spPr>
      </p:pic>
      <p:pic>
        <p:nvPicPr>
          <p:cNvPr id="213" name="Picture 4" descr=""/>
          <p:cNvPicPr/>
          <p:nvPr/>
        </p:nvPicPr>
        <p:blipFill>
          <a:blip r:embed="rId4"/>
          <a:stretch/>
        </p:blipFill>
        <p:spPr>
          <a:xfrm>
            <a:off x="4114800" y="315360"/>
            <a:ext cx="3895560" cy="2921760"/>
          </a:xfrm>
          <a:prstGeom prst="rect">
            <a:avLst/>
          </a:prstGeom>
          <a:ln w="0">
            <a:noFill/>
          </a:ln>
        </p:spPr>
      </p:pic>
      <p:pic>
        <p:nvPicPr>
          <p:cNvPr id="214" name="Picture 9" descr=""/>
          <p:cNvPicPr/>
          <p:nvPr/>
        </p:nvPicPr>
        <p:blipFill>
          <a:blip r:embed="rId5"/>
          <a:stretch/>
        </p:blipFill>
        <p:spPr>
          <a:xfrm>
            <a:off x="2311560" y="3172680"/>
            <a:ext cx="3793320" cy="3256920"/>
          </a:xfrm>
          <a:prstGeom prst="rect">
            <a:avLst/>
          </a:prstGeom>
          <a:ln w="0">
            <a:noFill/>
          </a:ln>
        </p:spPr>
      </p:pic>
      <p:pic>
        <p:nvPicPr>
          <p:cNvPr id="215" name="Picture 40" descr=""/>
          <p:cNvPicPr/>
          <p:nvPr/>
        </p:nvPicPr>
        <p:blipFill>
          <a:blip r:embed="rId6"/>
          <a:stretch/>
        </p:blipFill>
        <p:spPr>
          <a:xfrm>
            <a:off x="0" y="6429960"/>
            <a:ext cx="4647960" cy="3589920"/>
          </a:xfrm>
          <a:prstGeom prst="rect">
            <a:avLst/>
          </a:prstGeom>
          <a:ln w="0">
            <a:noFill/>
          </a:ln>
        </p:spPr>
      </p:pic>
      <p:pic>
        <p:nvPicPr>
          <p:cNvPr id="216" name="Picture 42" descr=""/>
          <p:cNvPicPr/>
          <p:nvPr/>
        </p:nvPicPr>
        <p:blipFill>
          <a:blip r:embed="rId7"/>
          <a:stretch/>
        </p:blipFill>
        <p:spPr>
          <a:xfrm>
            <a:off x="4518360" y="6429960"/>
            <a:ext cx="4827600" cy="3508920"/>
          </a:xfrm>
          <a:prstGeom prst="rect">
            <a:avLst/>
          </a:prstGeom>
          <a:ln w="0">
            <a:noFill/>
          </a:ln>
        </p:spPr>
      </p:pic>
      <p:sp>
        <p:nvSpPr>
          <p:cNvPr id="217" name=""/>
          <p:cNvSpPr/>
          <p:nvPr/>
        </p:nvSpPr>
        <p:spPr>
          <a:xfrm>
            <a:off x="10338840" y="1373040"/>
            <a:ext cx="4680000" cy="1618920"/>
          </a:xfrm>
          <a:prstGeom prst="rect">
            <a:avLst/>
          </a:prstGeom>
          <a:solidFill>
            <a:srgbClr val="000000"/>
          </a:solidFill>
          <a:ln w="0">
            <a:solidFill>
              <a:srgbClr val="3465a4"/>
            </a:solidFill>
          </a:ln>
        </p:spPr>
        <p:style>
          <a:lnRef idx="0"/>
          <a:fillRef idx="0"/>
          <a:effectRef idx="0"/>
          <a:fontRef idx="minor"/>
        </p:style>
        <p:txBody>
          <a:bodyPr lIns="90000" rIns="90000" tIns="45000" bIns="45000" anchor="ctr">
            <a:noAutofit/>
          </a:bodyPr>
          <a:p>
            <a:pPr algn="ctr">
              <a:buNone/>
            </a:pPr>
            <a:r>
              <a:rPr b="0" lang="en-IN" sz="1800" spc="-1" strike="noStrike">
                <a:latin typeface="Arial"/>
              </a:rPr>
              <a:t>Maximum House”s Heating Load and Cooling  Load lies between the interval</a:t>
            </a:r>
            <a:br>
              <a:rPr sz="1800"/>
            </a:br>
            <a:r>
              <a:rPr b="0" lang="en-IN" sz="1800" spc="-1" strike="noStrike">
                <a:latin typeface="Arial"/>
              </a:rPr>
              <a:t>12 to 16</a:t>
            </a:r>
            <a:br>
              <a:rPr sz="1800"/>
            </a:br>
            <a:br>
              <a:rPr sz="1800"/>
            </a:br>
            <a:endParaRPr b="0" lang="en-IN" sz="1800" spc="-1" strike="noStrike">
              <a:latin typeface="Arial"/>
            </a:endParaRPr>
          </a:p>
        </p:txBody>
      </p:sp>
      <p:grpSp>
        <p:nvGrpSpPr>
          <p:cNvPr id="218" name="Group 1"/>
          <p:cNvGrpSpPr/>
          <p:nvPr/>
        </p:nvGrpSpPr>
        <p:grpSpPr>
          <a:xfrm>
            <a:off x="9149040" y="3356640"/>
            <a:ext cx="8803440" cy="1683360"/>
            <a:chOff x="9149040" y="3356640"/>
            <a:chExt cx="8803440" cy="1683360"/>
          </a:xfrm>
        </p:grpSpPr>
        <p:sp>
          <p:nvSpPr>
            <p:cNvPr id="219" name="TextBox 1"/>
            <p:cNvSpPr/>
            <p:nvPr/>
          </p:nvSpPr>
          <p:spPr>
            <a:xfrm>
              <a:off x="9149040" y="3356640"/>
              <a:ext cx="6330960" cy="1619280"/>
            </a:xfrm>
            <a:prstGeom prst="rect">
              <a:avLst/>
            </a:prstGeom>
            <a:noFill/>
            <a:ln w="0">
              <a:noFill/>
            </a:ln>
          </p:spPr>
          <p:style>
            <a:lnRef idx="0"/>
            <a:fillRef idx="0"/>
            <a:effectRef idx="0"/>
            <a:fontRef idx="minor"/>
          </p:style>
        </p:sp>
        <p:sp>
          <p:nvSpPr>
            <p:cNvPr id="220" name="Freeform 1"/>
            <p:cNvSpPr/>
            <p:nvPr/>
          </p:nvSpPr>
          <p:spPr>
            <a:xfrm>
              <a:off x="11621520" y="3476520"/>
              <a:ext cx="6330960" cy="1563480"/>
            </a:xfrm>
            <a:custGeom>
              <a:avLst/>
              <a:gdLst/>
              <a:ah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a:ln w="0">
              <a:noFill/>
            </a:ln>
          </p:spPr>
          <p:style>
            <a:lnRef idx="0"/>
            <a:fillRef idx="0"/>
            <a:effectRef idx="0"/>
            <a:fontRef idx="minor"/>
          </p:style>
          <p:txBody>
            <a:bodyPr lIns="90000" rIns="90000" tIns="45000" bIns="45000" anchor="t">
              <a:noAutofit/>
            </a:bodyPr>
            <a:p>
              <a:r>
                <a:rPr b="0" lang="en-IN" sz="1800" spc="-1" strike="noStrike">
                  <a:latin typeface="Arial"/>
                </a:rPr>
                <a:t>T</a:t>
              </a:r>
              <a:r>
                <a:rPr b="0" lang="en-IN" sz="1800" spc="-1" strike="noStrike">
                  <a:latin typeface="Arial"/>
                </a:rPr>
                <a:t>h</a:t>
              </a:r>
              <a:r>
                <a:rPr b="0" lang="en-IN" sz="1800" spc="-1" strike="noStrike">
                  <a:latin typeface="Arial"/>
                </a:rPr>
                <a:t>e</a:t>
              </a:r>
              <a:r>
                <a:rPr b="0" lang="en-IN" sz="1800" spc="-1" strike="noStrike">
                  <a:latin typeface="Arial"/>
                </a:rPr>
                <a:t> </a:t>
              </a:r>
              <a:r>
                <a:rPr b="0" lang="en-IN" sz="1800" spc="-1" strike="noStrike">
                  <a:latin typeface="Arial"/>
                </a:rPr>
                <a:t>n</a:t>
              </a:r>
              <a:r>
                <a:rPr b="0" lang="en-IN" sz="1800" spc="-1" strike="noStrike">
                  <a:latin typeface="Arial"/>
                </a:rPr>
                <a:t>u</a:t>
              </a:r>
              <a:r>
                <a:rPr b="0" lang="en-IN" sz="1800" spc="-1" strike="noStrike">
                  <a:latin typeface="Arial"/>
                </a:rPr>
                <a:t>m</a:t>
              </a:r>
              <a:r>
                <a:rPr b="0" lang="en-IN" sz="1800" spc="-1" strike="noStrike">
                  <a:latin typeface="Arial"/>
                </a:rPr>
                <a:t>b</a:t>
              </a:r>
              <a:r>
                <a:rPr b="0" lang="en-IN" sz="1800" spc="-1" strike="noStrike">
                  <a:latin typeface="Arial"/>
                </a:rPr>
                <a:t>e</a:t>
              </a:r>
              <a:r>
                <a:rPr b="0" lang="en-IN" sz="1800" spc="-1" strike="noStrike">
                  <a:latin typeface="Arial"/>
                </a:rPr>
                <a:t>r</a:t>
              </a:r>
              <a:r>
                <a:rPr b="0" lang="en-IN" sz="1800" spc="-1" strike="noStrike">
                  <a:latin typeface="Arial"/>
                </a:rPr>
                <a:t> </a:t>
              </a:r>
              <a:r>
                <a:rPr b="0" lang="en-IN" sz="1800" spc="-1" strike="noStrike">
                  <a:latin typeface="Arial"/>
                </a:rPr>
                <a:t>o</a:t>
              </a:r>
              <a:r>
                <a:rPr b="0" lang="en-IN" sz="1800" spc="-1" strike="noStrike">
                  <a:latin typeface="Arial"/>
                </a:rPr>
                <a:t>f</a:t>
              </a:r>
              <a:r>
                <a:rPr b="0" lang="en-IN" sz="1800" spc="-1" strike="noStrike">
                  <a:latin typeface="Arial"/>
                </a:rPr>
                <a:t> </a:t>
              </a:r>
              <a:r>
                <a:rPr b="0" lang="en-IN" sz="1800" spc="-1" strike="noStrike">
                  <a:latin typeface="Arial"/>
                </a:rPr>
                <a:t>R</a:t>
              </a:r>
              <a:r>
                <a:rPr b="0" lang="en-IN" sz="1800" spc="-1" strike="noStrike">
                  <a:latin typeface="Arial"/>
                </a:rPr>
                <a:t>e</a:t>
              </a:r>
              <a:r>
                <a:rPr b="0" lang="en-IN" sz="1800" spc="-1" strike="noStrike">
                  <a:latin typeface="Arial"/>
                </a:rPr>
                <a:t>l</a:t>
              </a:r>
              <a:r>
                <a:rPr b="0" lang="en-IN" sz="1800" spc="-1" strike="noStrike">
                  <a:latin typeface="Arial"/>
                </a:rPr>
                <a:t>a</a:t>
              </a:r>
              <a:r>
                <a:rPr b="0" lang="en-IN" sz="1800" spc="-1" strike="noStrike">
                  <a:latin typeface="Arial"/>
                </a:rPr>
                <a:t>t</a:t>
              </a:r>
              <a:r>
                <a:rPr b="0" lang="en-IN" sz="1800" spc="-1" strike="noStrike">
                  <a:latin typeface="Arial"/>
                </a:rPr>
                <a:t>i</a:t>
              </a:r>
              <a:r>
                <a:rPr b="0" lang="en-IN" sz="1800" spc="-1" strike="noStrike">
                  <a:latin typeface="Arial"/>
                </a:rPr>
                <a:t>v</a:t>
              </a:r>
              <a:r>
                <a:rPr b="0" lang="en-IN" sz="1800" spc="-1" strike="noStrike">
                  <a:latin typeface="Arial"/>
                </a:rPr>
                <a:t>e</a:t>
              </a:r>
              <a:r>
                <a:rPr b="0" lang="en-IN" sz="1800" spc="-1" strike="noStrike">
                  <a:latin typeface="Arial"/>
                </a:rPr>
                <a:t>l</a:t>
              </a:r>
              <a:r>
                <a:rPr b="0" lang="en-IN" sz="1800" spc="-1" strike="noStrike">
                  <a:latin typeface="Arial"/>
                </a:rPr>
                <a:t>y</a:t>
              </a:r>
              <a:r>
                <a:rPr b="0" lang="en-IN" sz="1800" spc="-1" strike="noStrike">
                  <a:latin typeface="Arial"/>
                </a:rPr>
                <a:t> </a:t>
              </a:r>
              <a:r>
                <a:rPr b="0" lang="en-IN" sz="1800" spc="-1" strike="noStrike">
                  <a:latin typeface="Arial"/>
                </a:rPr>
                <a:t>l</a:t>
              </a:r>
              <a:r>
                <a:rPr b="0" lang="en-IN" sz="1800" spc="-1" strike="noStrike">
                  <a:latin typeface="Arial"/>
                </a:rPr>
                <a:t>a</a:t>
              </a:r>
              <a:r>
                <a:rPr b="0" lang="en-IN" sz="1800" spc="-1" strike="noStrike">
                  <a:latin typeface="Arial"/>
                </a:rPr>
                <a:t>r</a:t>
              </a:r>
              <a:r>
                <a:rPr b="0" lang="en-IN" sz="1800" spc="-1" strike="noStrike">
                  <a:latin typeface="Arial"/>
                </a:rPr>
                <a:t>g</a:t>
              </a:r>
              <a:r>
                <a:rPr b="0" lang="en-IN" sz="1800" spc="-1" strike="noStrike">
                  <a:latin typeface="Arial"/>
                </a:rPr>
                <a:t>e</a:t>
              </a:r>
              <a:r>
                <a:rPr b="0" lang="en-IN" sz="1800" spc="-1" strike="noStrike">
                  <a:latin typeface="Arial"/>
                </a:rPr>
                <a:t>r</a:t>
              </a:r>
              <a:r>
                <a:rPr b="0" lang="en-IN" sz="1800" spc="-1" strike="noStrike">
                  <a:latin typeface="Arial"/>
                </a:rPr>
                <a:t> </a:t>
              </a:r>
              <a:r>
                <a:rPr b="0" lang="en-IN" sz="1800" spc="-1" strike="noStrike">
                  <a:latin typeface="Arial"/>
                </a:rPr>
                <a:t>r</a:t>
              </a:r>
              <a:r>
                <a:rPr b="0" lang="en-IN" sz="1800" spc="-1" strike="noStrike">
                  <a:latin typeface="Arial"/>
                </a:rPr>
                <a:t>o</a:t>
              </a:r>
              <a:r>
                <a:rPr b="0" lang="en-IN" sz="1800" spc="-1" strike="noStrike">
                  <a:latin typeface="Arial"/>
                </a:rPr>
                <a:t>o</a:t>
              </a:r>
              <a:r>
                <a:rPr b="0" lang="en-IN" sz="1800" spc="-1" strike="noStrike">
                  <a:latin typeface="Arial"/>
                </a:rPr>
                <a:t>f</a:t>
              </a:r>
              <a:r>
                <a:rPr b="0" lang="en-IN" sz="1800" spc="-1" strike="noStrike">
                  <a:latin typeface="Arial"/>
                </a:rPr>
                <a:t> </a:t>
              </a:r>
              <a:r>
                <a:rPr b="0" lang="en-IN" sz="1800" spc="-1" strike="noStrike">
                  <a:latin typeface="Arial"/>
                </a:rPr>
                <a:t>a</a:t>
              </a:r>
              <a:r>
                <a:rPr b="0" lang="en-IN" sz="1800" spc="-1" strike="noStrike">
                  <a:latin typeface="Arial"/>
                </a:rPr>
                <a:t>r</a:t>
              </a:r>
              <a:r>
                <a:rPr b="0" lang="en-IN" sz="1800" spc="-1" strike="noStrike">
                  <a:latin typeface="Arial"/>
                </a:rPr>
                <a:t>e</a:t>
              </a:r>
              <a:r>
                <a:rPr b="0" lang="en-IN" sz="1800" spc="-1" strike="noStrike">
                  <a:latin typeface="Arial"/>
                </a:rPr>
                <a:t>a</a:t>
              </a:r>
              <a:r>
                <a:rPr b="0" lang="en-IN" sz="1800" spc="-1" strike="noStrike">
                  <a:latin typeface="Arial"/>
                </a:rPr>
                <a:t> </a:t>
              </a:r>
              <a:r>
                <a:rPr b="0" lang="en-IN" sz="1800" spc="-1" strike="noStrike">
                  <a:latin typeface="Arial"/>
                </a:rPr>
                <a:t>i</a:t>
              </a:r>
              <a:r>
                <a:rPr b="0" lang="en-IN" sz="1800" spc="-1" strike="noStrike">
                  <a:latin typeface="Arial"/>
                </a:rPr>
                <a:t>s</a:t>
              </a:r>
              <a:r>
                <a:rPr b="0" lang="en-IN" sz="1800" spc="-1" strike="noStrike">
                  <a:latin typeface="Arial"/>
                </a:rPr>
                <a:t> </a:t>
              </a:r>
              <a:r>
                <a:rPr b="0" lang="en-IN" sz="1800" spc="-1" strike="noStrike">
                  <a:latin typeface="Arial"/>
                </a:rPr>
                <a:t>g</a:t>
              </a:r>
              <a:r>
                <a:rPr b="0" lang="en-IN" sz="1800" spc="-1" strike="noStrike">
                  <a:latin typeface="Arial"/>
                </a:rPr>
                <a:t>r</a:t>
              </a:r>
              <a:r>
                <a:rPr b="0" lang="en-IN" sz="1800" spc="-1" strike="noStrike">
                  <a:latin typeface="Arial"/>
                </a:rPr>
                <a:t>e</a:t>
              </a:r>
              <a:r>
                <a:rPr b="0" lang="en-IN" sz="1800" spc="-1" strike="noStrike">
                  <a:latin typeface="Arial"/>
                </a:rPr>
                <a:t>a</a:t>
              </a:r>
              <a:r>
                <a:rPr b="0" lang="en-IN" sz="1800" spc="-1" strike="noStrike">
                  <a:latin typeface="Arial"/>
                </a:rPr>
                <a:t>t</a:t>
              </a:r>
              <a:r>
                <a:rPr b="0" lang="en-IN" sz="1800" spc="-1" strike="noStrike">
                  <a:latin typeface="Arial"/>
                </a:rPr>
                <a:t>e</a:t>
              </a:r>
              <a:r>
                <a:rPr b="0" lang="en-IN" sz="1800" spc="-1" strike="noStrike">
                  <a:latin typeface="Arial"/>
                </a:rPr>
                <a:t>r</a:t>
              </a:r>
              <a:r>
                <a:rPr b="0" lang="en-IN" sz="1800" spc="-1" strike="noStrike">
                  <a:latin typeface="Arial"/>
                </a:rPr>
                <a:t> </a:t>
              </a:r>
              <a:r>
                <a:rPr b="0" lang="en-IN" sz="1800" spc="-1" strike="noStrike">
                  <a:latin typeface="Arial"/>
                </a:rPr>
                <a:t>t</a:t>
              </a:r>
              <a:r>
                <a:rPr b="0" lang="en-IN" sz="1800" spc="-1" strike="noStrike">
                  <a:latin typeface="Arial"/>
                </a:rPr>
                <a:t>h</a:t>
              </a:r>
              <a:r>
                <a:rPr b="0" lang="en-IN" sz="1800" spc="-1" strike="noStrike">
                  <a:latin typeface="Arial"/>
                </a:rPr>
                <a:t>a</a:t>
              </a:r>
              <a:r>
                <a:rPr b="0" lang="en-IN" sz="1800" spc="-1" strike="noStrike">
                  <a:latin typeface="Arial"/>
                </a:rPr>
                <a:t>n</a:t>
              </a:r>
              <a:r>
                <a:rPr b="0" lang="en-IN" sz="1800" spc="-1" strike="noStrike">
                  <a:latin typeface="Arial"/>
                </a:rPr>
                <a:t> </a:t>
              </a:r>
              <a:r>
                <a:rPr b="0" lang="en-IN" sz="1800" spc="-1" strike="noStrike">
                  <a:latin typeface="Arial"/>
                </a:rPr>
                <a:t>t</a:t>
              </a:r>
              <a:r>
                <a:rPr b="0" lang="en-IN" sz="1800" spc="-1" strike="noStrike">
                  <a:latin typeface="Arial"/>
                </a:rPr>
                <a:t>h</a:t>
              </a:r>
              <a:r>
                <a:rPr b="0" lang="en-IN" sz="1800" spc="-1" strike="noStrike">
                  <a:latin typeface="Arial"/>
                </a:rPr>
                <a:t>e</a:t>
              </a:r>
              <a:r>
                <a:rPr b="0" lang="en-IN" sz="1800" spc="-1" strike="noStrike">
                  <a:latin typeface="Arial"/>
                </a:rPr>
                <a:t> </a:t>
              </a:r>
              <a:r>
                <a:rPr b="0" lang="en-IN" sz="1800" spc="-1" strike="noStrike">
                  <a:latin typeface="Arial"/>
                </a:rPr>
                <a:t>r</a:t>
              </a:r>
              <a:r>
                <a:rPr b="0" lang="en-IN" sz="1800" spc="-1" strike="noStrike">
                  <a:latin typeface="Arial"/>
                </a:rPr>
                <a:t>e</a:t>
              </a:r>
              <a:r>
                <a:rPr b="0" lang="en-IN" sz="1800" spc="-1" strike="noStrike">
                  <a:latin typeface="Arial"/>
                </a:rPr>
                <a:t>l</a:t>
              </a:r>
              <a:r>
                <a:rPr b="0" lang="en-IN" sz="1800" spc="-1" strike="noStrike">
                  <a:latin typeface="Arial"/>
                </a:rPr>
                <a:t>a</a:t>
              </a:r>
              <a:r>
                <a:rPr b="0" lang="en-IN" sz="1800" spc="-1" strike="noStrike">
                  <a:latin typeface="Arial"/>
                </a:rPr>
                <a:t>t</a:t>
              </a:r>
              <a:r>
                <a:rPr b="0" lang="en-IN" sz="1800" spc="-1" strike="noStrike">
                  <a:latin typeface="Arial"/>
                </a:rPr>
                <a:t>i</a:t>
              </a:r>
              <a:r>
                <a:rPr b="0" lang="en-IN" sz="1800" spc="-1" strike="noStrike">
                  <a:latin typeface="Arial"/>
                </a:rPr>
                <a:t>v</a:t>
              </a:r>
              <a:r>
                <a:rPr b="0" lang="en-IN" sz="1800" spc="-1" strike="noStrike">
                  <a:latin typeface="Arial"/>
                </a:rPr>
                <a:t>e</a:t>
              </a:r>
              <a:r>
                <a:rPr b="0" lang="en-IN" sz="1800" spc="-1" strike="noStrike">
                  <a:latin typeface="Arial"/>
                </a:rPr>
                <a:t>l</a:t>
              </a:r>
              <a:r>
                <a:rPr b="0" lang="en-IN" sz="1800" spc="-1" strike="noStrike">
                  <a:latin typeface="Arial"/>
                </a:rPr>
                <a:t>y</a:t>
              </a:r>
              <a:r>
                <a:rPr b="0" lang="en-IN" sz="1800" spc="-1" strike="noStrike">
                  <a:latin typeface="Arial"/>
                </a:rPr>
                <a:t> </a:t>
              </a:r>
              <a:r>
                <a:rPr b="0" lang="en-IN" sz="1800" spc="-1" strike="noStrike">
                  <a:latin typeface="Arial"/>
                </a:rPr>
                <a:t>s</a:t>
              </a:r>
              <a:r>
                <a:rPr b="0" lang="en-IN" sz="1800" spc="-1" strike="noStrike">
                  <a:latin typeface="Arial"/>
                </a:rPr>
                <a:t>m</a:t>
              </a:r>
              <a:r>
                <a:rPr b="0" lang="en-IN" sz="1800" spc="-1" strike="noStrike">
                  <a:latin typeface="Arial"/>
                </a:rPr>
                <a:t>a</a:t>
              </a:r>
              <a:r>
                <a:rPr b="0" lang="en-IN" sz="1800" spc="-1" strike="noStrike">
                  <a:latin typeface="Arial"/>
                </a:rPr>
                <a:t>l</a:t>
              </a:r>
              <a:r>
                <a:rPr b="0" lang="en-IN" sz="1800" spc="-1" strike="noStrike">
                  <a:latin typeface="Arial"/>
                </a:rPr>
                <a:t>l</a:t>
              </a:r>
              <a:r>
                <a:rPr b="0" lang="en-IN" sz="1800" spc="-1" strike="noStrike">
                  <a:latin typeface="Arial"/>
                </a:rPr>
                <a:t> </a:t>
              </a:r>
              <a:r>
                <a:rPr b="0" lang="en-IN" sz="1800" spc="-1" strike="noStrike">
                  <a:latin typeface="Arial"/>
                </a:rPr>
                <a:t>a</a:t>
              </a:r>
              <a:r>
                <a:rPr b="0" lang="en-IN" sz="1800" spc="-1" strike="noStrike">
                  <a:latin typeface="Arial"/>
                </a:rPr>
                <a:t>n</a:t>
              </a:r>
              <a:r>
                <a:rPr b="0" lang="en-IN" sz="1800" spc="-1" strike="noStrike">
                  <a:latin typeface="Arial"/>
                </a:rPr>
                <a:t>d</a:t>
              </a:r>
              <a:r>
                <a:rPr b="0" lang="en-IN" sz="1800" spc="-1" strike="noStrike">
                  <a:latin typeface="Arial"/>
                </a:rPr>
                <a:t> </a:t>
              </a:r>
              <a:r>
                <a:rPr b="0" lang="en-IN" sz="1800" spc="-1" strike="noStrike">
                  <a:latin typeface="Arial"/>
                </a:rPr>
                <a:t>M</a:t>
              </a:r>
              <a:r>
                <a:rPr b="0" lang="en-IN" sz="1800" spc="-1" strike="noStrike">
                  <a:latin typeface="Arial"/>
                </a:rPr>
                <a:t>o</a:t>
              </a:r>
              <a:r>
                <a:rPr b="0" lang="en-IN" sz="1800" spc="-1" strike="noStrike">
                  <a:latin typeface="Arial"/>
                </a:rPr>
                <a:t>d</a:t>
              </a:r>
              <a:r>
                <a:rPr b="0" lang="en-IN" sz="1800" spc="-1" strike="noStrike">
                  <a:latin typeface="Arial"/>
                </a:rPr>
                <a:t>e</a:t>
              </a:r>
              <a:r>
                <a:rPr b="0" lang="en-IN" sz="1800" spc="-1" strike="noStrike">
                  <a:latin typeface="Arial"/>
                </a:rPr>
                <a:t>r</a:t>
              </a:r>
              <a:r>
                <a:rPr b="0" lang="en-IN" sz="1800" spc="-1" strike="noStrike">
                  <a:latin typeface="Arial"/>
                </a:rPr>
                <a:t>a</a:t>
              </a:r>
              <a:r>
                <a:rPr b="0" lang="en-IN" sz="1800" spc="-1" strike="noStrike">
                  <a:latin typeface="Arial"/>
                </a:rPr>
                <a:t>t</a:t>
              </a:r>
              <a:r>
                <a:rPr b="0" lang="en-IN" sz="1800" spc="-1" strike="noStrike">
                  <a:latin typeface="Arial"/>
                </a:rPr>
                <a:t>e</a:t>
              </a:r>
              <a:r>
                <a:rPr b="0" lang="en-IN" sz="1800" spc="-1" strike="noStrike">
                  <a:latin typeface="Arial"/>
                </a:rPr>
                <a:t> </a:t>
              </a:r>
              <a:r>
                <a:rPr b="0" lang="en-IN" sz="1800" spc="-1" strike="noStrike">
                  <a:latin typeface="Arial"/>
                </a:rPr>
                <a:t>r</a:t>
              </a:r>
              <a:r>
                <a:rPr b="0" lang="en-IN" sz="1800" spc="-1" strike="noStrike">
                  <a:latin typeface="Arial"/>
                </a:rPr>
                <a:t>o</a:t>
              </a:r>
              <a:r>
                <a:rPr b="0" lang="en-IN" sz="1800" spc="-1" strike="noStrike">
                  <a:latin typeface="Arial"/>
                </a:rPr>
                <a:t>o</a:t>
              </a:r>
              <a:r>
                <a:rPr b="0" lang="en-IN" sz="1800" spc="-1" strike="noStrike">
                  <a:latin typeface="Arial"/>
                </a:rPr>
                <a:t>f</a:t>
              </a:r>
              <a:r>
                <a:rPr b="0" lang="en-IN" sz="1800" spc="-1" strike="noStrike">
                  <a:latin typeface="Arial"/>
                </a:rPr>
                <a:t> </a:t>
              </a:r>
              <a:r>
                <a:rPr b="0" lang="en-IN" sz="1800" spc="-1" strike="noStrike">
                  <a:latin typeface="Arial"/>
                </a:rPr>
                <a:t>a</a:t>
              </a:r>
              <a:r>
                <a:rPr b="0" lang="en-IN" sz="1800" spc="-1" strike="noStrike">
                  <a:latin typeface="Arial"/>
                </a:rPr>
                <a:t>r</a:t>
              </a:r>
              <a:r>
                <a:rPr b="0" lang="en-IN" sz="1800" spc="-1" strike="noStrike">
                  <a:latin typeface="Arial"/>
                </a:rPr>
                <a:t>e</a:t>
              </a:r>
              <a:r>
                <a:rPr b="0" lang="en-IN" sz="1800" spc="-1" strike="noStrike">
                  <a:latin typeface="Arial"/>
                </a:rPr>
                <a:t>a</a:t>
              </a:r>
              <a:r>
                <a:rPr b="0" lang="en-IN" sz="1800" spc="-1" strike="noStrike">
                  <a:latin typeface="Arial"/>
                </a:rPr>
                <a:t> </a:t>
              </a:r>
              <a:endParaRPr b="0" lang="en-IN" sz="1800" spc="-1" strike="noStrike">
                <a:latin typeface="Arial"/>
              </a:endParaRPr>
            </a:p>
          </p:txBody>
        </p:sp>
      </p:grpSp>
      <p:sp>
        <p:nvSpPr>
          <p:cNvPr id="221" name="Freeform 36"/>
          <p:cNvSpPr/>
          <p:nvPr/>
        </p:nvSpPr>
        <p:spPr>
          <a:xfrm>
            <a:off x="16076520" y="6840000"/>
            <a:ext cx="1023480" cy="1040400"/>
          </a:xfrm>
          <a:custGeom>
            <a:avLst/>
            <a:gdLst/>
            <a:ahLst/>
            <a:rect l="l" t="t" r="r" b="b"/>
            <a:pathLst>
              <a:path w="1023765" h="1040796">
                <a:moveTo>
                  <a:pt x="0" y="0"/>
                </a:moveTo>
                <a:lnTo>
                  <a:pt x="1023765" y="0"/>
                </a:lnTo>
                <a:lnTo>
                  <a:pt x="1023765" y="1040796"/>
                </a:lnTo>
                <a:lnTo>
                  <a:pt x="0" y="1040796"/>
                </a:lnTo>
                <a:lnTo>
                  <a:pt x="0" y="0"/>
                </a:lnTo>
                <a:close/>
              </a:path>
            </a:pathLst>
          </a:custGeom>
          <a:blipFill rotWithShape="0">
            <a:blip r:embed="rId8"/>
            <a:srcRect/>
            <a:stretch/>
          </a:blipFill>
          <a:ln w="0">
            <a:noFill/>
          </a:ln>
        </p:spPr>
        <p:style>
          <a:lnRef idx="0"/>
          <a:fillRef idx="0"/>
          <a:effectRef idx="0"/>
          <a:fontRef idx="minor"/>
        </p:style>
      </p:sp>
    </p:spTree>
  </p:cSld>
  <p:transition spd="slow">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Freeform 2"/>
          <p:cNvSpPr/>
          <p:nvPr/>
        </p:nvSpPr>
        <p:spPr>
          <a:xfrm flipH="1" flipV="1">
            <a:off x="29160" y="0"/>
            <a:ext cx="18287640" cy="10286640"/>
          </a:xfrm>
          <a:custGeom>
            <a:avLst/>
            <a:gdLst/>
            <a:ahLst/>
            <a:rect l="l" t="t" r="r" b="b"/>
            <a:pathLst>
              <a:path w="18288000" h="10287000">
                <a:moveTo>
                  <a:pt x="18288000" y="10287000"/>
                </a:moveTo>
                <a:lnTo>
                  <a:pt x="0" y="10287000"/>
                </a:lnTo>
                <a:lnTo>
                  <a:pt x="0" y="0"/>
                </a:lnTo>
                <a:lnTo>
                  <a:pt x="18288000" y="0"/>
                </a:lnTo>
                <a:lnTo>
                  <a:pt x="18288000" y="10287000"/>
                </a:lnTo>
                <a:close/>
              </a:path>
            </a:pathLst>
          </a:custGeom>
          <a:blipFill rotWithShape="0">
            <a:blip r:embed="rId1"/>
            <a:srcRect/>
            <a:stretch/>
          </a:blipFill>
          <a:ln w="0">
            <a:noFill/>
          </a:ln>
        </p:spPr>
        <p:style>
          <a:lnRef idx="0"/>
          <a:fillRef idx="0"/>
          <a:effectRef idx="0"/>
          <a:fontRef idx="minor"/>
        </p:style>
      </p:sp>
      <p:grpSp>
        <p:nvGrpSpPr>
          <p:cNvPr id="223" name="Group 3"/>
          <p:cNvGrpSpPr/>
          <p:nvPr/>
        </p:nvGrpSpPr>
        <p:grpSpPr>
          <a:xfrm>
            <a:off x="2203920" y="3525480"/>
            <a:ext cx="2578320" cy="1432440"/>
            <a:chOff x="2203920" y="3525480"/>
            <a:chExt cx="2578320" cy="1432440"/>
          </a:xfrm>
        </p:grpSpPr>
        <p:sp>
          <p:nvSpPr>
            <p:cNvPr id="224" name="Freeform 4"/>
            <p:cNvSpPr/>
            <p:nvPr/>
          </p:nvSpPr>
          <p:spPr>
            <a:xfrm>
              <a:off x="2203920" y="3525480"/>
              <a:ext cx="2578320" cy="1432440"/>
            </a:xfrm>
            <a:custGeom>
              <a:avLst/>
              <a:gdLst/>
              <a:ah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225" name="Group 5"/>
          <p:cNvGrpSpPr/>
          <p:nvPr/>
        </p:nvGrpSpPr>
        <p:grpSpPr>
          <a:xfrm>
            <a:off x="2304720" y="3924360"/>
            <a:ext cx="2087280" cy="2088720"/>
            <a:chOff x="2304720" y="3924360"/>
            <a:chExt cx="2087280" cy="2088720"/>
          </a:xfrm>
        </p:grpSpPr>
        <p:sp>
          <p:nvSpPr>
            <p:cNvPr id="226" name="Freeform 6"/>
            <p:cNvSpPr/>
            <p:nvPr/>
          </p:nvSpPr>
          <p:spPr>
            <a:xfrm>
              <a:off x="2304720" y="3924360"/>
              <a:ext cx="2087280" cy="2088720"/>
            </a:xfrm>
            <a:custGeom>
              <a:avLst/>
              <a:gdLst/>
              <a:ah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227" name="Group 7"/>
          <p:cNvGrpSpPr/>
          <p:nvPr/>
        </p:nvGrpSpPr>
        <p:grpSpPr>
          <a:xfrm>
            <a:off x="4778640" y="3923280"/>
            <a:ext cx="2087640" cy="2086560"/>
            <a:chOff x="4778640" y="3923280"/>
            <a:chExt cx="2087640" cy="2086560"/>
          </a:xfrm>
        </p:grpSpPr>
        <p:sp>
          <p:nvSpPr>
            <p:cNvPr id="228" name="Freeform 8"/>
            <p:cNvSpPr/>
            <p:nvPr/>
          </p:nvSpPr>
          <p:spPr>
            <a:xfrm>
              <a:off x="4778640" y="3923280"/>
              <a:ext cx="2087640" cy="2086560"/>
            </a:xfrm>
            <a:custGeom>
              <a:avLst/>
              <a:gdLst/>
              <a:ah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229" name="Group 9"/>
          <p:cNvGrpSpPr/>
          <p:nvPr/>
        </p:nvGrpSpPr>
        <p:grpSpPr>
          <a:xfrm>
            <a:off x="4664520" y="4928760"/>
            <a:ext cx="2582280" cy="1430640"/>
            <a:chOff x="4664520" y="4928760"/>
            <a:chExt cx="2582280" cy="1430640"/>
          </a:xfrm>
        </p:grpSpPr>
        <p:sp>
          <p:nvSpPr>
            <p:cNvPr id="230" name="Freeform 10"/>
            <p:cNvSpPr/>
            <p:nvPr/>
          </p:nvSpPr>
          <p:spPr>
            <a:xfrm>
              <a:off x="4664520" y="4928760"/>
              <a:ext cx="2582280" cy="1430640"/>
            </a:xfrm>
            <a:custGeom>
              <a:avLst/>
              <a:gdLst/>
              <a:ah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231" name="Group 11"/>
          <p:cNvGrpSpPr/>
          <p:nvPr/>
        </p:nvGrpSpPr>
        <p:grpSpPr>
          <a:xfrm>
            <a:off x="7504200" y="3551760"/>
            <a:ext cx="2578320" cy="1432440"/>
            <a:chOff x="7504200" y="3551760"/>
            <a:chExt cx="2578320" cy="1432440"/>
          </a:xfrm>
        </p:grpSpPr>
        <p:sp>
          <p:nvSpPr>
            <p:cNvPr id="232" name="Freeform 12"/>
            <p:cNvSpPr/>
            <p:nvPr/>
          </p:nvSpPr>
          <p:spPr>
            <a:xfrm>
              <a:off x="7504200" y="3551760"/>
              <a:ext cx="2578320" cy="1432440"/>
            </a:xfrm>
            <a:custGeom>
              <a:avLst/>
              <a:gdLst/>
              <a:ah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233" name="Group 13"/>
          <p:cNvGrpSpPr/>
          <p:nvPr/>
        </p:nvGrpSpPr>
        <p:grpSpPr>
          <a:xfrm>
            <a:off x="7605360" y="3950640"/>
            <a:ext cx="2087280" cy="2088720"/>
            <a:chOff x="7605360" y="3950640"/>
            <a:chExt cx="2087280" cy="2088720"/>
          </a:xfrm>
        </p:grpSpPr>
        <p:sp>
          <p:nvSpPr>
            <p:cNvPr id="234" name="Freeform 14"/>
            <p:cNvSpPr/>
            <p:nvPr/>
          </p:nvSpPr>
          <p:spPr>
            <a:xfrm>
              <a:off x="7605360" y="3950640"/>
              <a:ext cx="2087280" cy="2088720"/>
            </a:xfrm>
            <a:custGeom>
              <a:avLst/>
              <a:gdLst/>
              <a:ah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235" name="Group 15"/>
          <p:cNvGrpSpPr/>
          <p:nvPr/>
        </p:nvGrpSpPr>
        <p:grpSpPr>
          <a:xfrm>
            <a:off x="10078920" y="3949560"/>
            <a:ext cx="2087640" cy="2086560"/>
            <a:chOff x="10078920" y="3949560"/>
            <a:chExt cx="2087640" cy="2086560"/>
          </a:xfrm>
        </p:grpSpPr>
        <p:sp>
          <p:nvSpPr>
            <p:cNvPr id="236" name="Freeform 16"/>
            <p:cNvSpPr/>
            <p:nvPr/>
          </p:nvSpPr>
          <p:spPr>
            <a:xfrm>
              <a:off x="10078920" y="3949560"/>
              <a:ext cx="2087640" cy="2086560"/>
            </a:xfrm>
            <a:custGeom>
              <a:avLst/>
              <a:gdLst/>
              <a:ah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237" name="Group 17"/>
          <p:cNvGrpSpPr/>
          <p:nvPr/>
        </p:nvGrpSpPr>
        <p:grpSpPr>
          <a:xfrm>
            <a:off x="9964800" y="4955040"/>
            <a:ext cx="2582280" cy="1430640"/>
            <a:chOff x="9964800" y="4955040"/>
            <a:chExt cx="2582280" cy="1430640"/>
          </a:xfrm>
        </p:grpSpPr>
        <p:sp>
          <p:nvSpPr>
            <p:cNvPr id="238" name="Freeform 18"/>
            <p:cNvSpPr/>
            <p:nvPr/>
          </p:nvSpPr>
          <p:spPr>
            <a:xfrm>
              <a:off x="9964800" y="4955040"/>
              <a:ext cx="2582280" cy="1430640"/>
            </a:xfrm>
            <a:custGeom>
              <a:avLst/>
              <a:gdLst/>
              <a:ah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239" name="Group 19"/>
          <p:cNvGrpSpPr/>
          <p:nvPr/>
        </p:nvGrpSpPr>
        <p:grpSpPr>
          <a:xfrm>
            <a:off x="12804480" y="3548160"/>
            <a:ext cx="2578320" cy="1432440"/>
            <a:chOff x="12804480" y="3548160"/>
            <a:chExt cx="2578320" cy="1432440"/>
          </a:xfrm>
        </p:grpSpPr>
        <p:sp>
          <p:nvSpPr>
            <p:cNvPr id="240" name="Freeform 20"/>
            <p:cNvSpPr/>
            <p:nvPr/>
          </p:nvSpPr>
          <p:spPr>
            <a:xfrm>
              <a:off x="12804480" y="3548160"/>
              <a:ext cx="2578320" cy="1432440"/>
            </a:xfrm>
            <a:custGeom>
              <a:avLst/>
              <a:gdLst/>
              <a:ah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241" name="Group 21"/>
          <p:cNvGrpSpPr/>
          <p:nvPr/>
        </p:nvGrpSpPr>
        <p:grpSpPr>
          <a:xfrm>
            <a:off x="12905640" y="3947400"/>
            <a:ext cx="2087280" cy="2088720"/>
            <a:chOff x="12905640" y="3947400"/>
            <a:chExt cx="2087280" cy="2088720"/>
          </a:xfrm>
        </p:grpSpPr>
        <p:sp>
          <p:nvSpPr>
            <p:cNvPr id="242" name="Freeform 22"/>
            <p:cNvSpPr/>
            <p:nvPr/>
          </p:nvSpPr>
          <p:spPr>
            <a:xfrm>
              <a:off x="12905640" y="3947400"/>
              <a:ext cx="2087280" cy="2088720"/>
            </a:xfrm>
            <a:custGeom>
              <a:avLst/>
              <a:gdLst/>
              <a:ah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grpSp>
        <p:nvGrpSpPr>
          <p:cNvPr id="243" name="Group 23"/>
          <p:cNvGrpSpPr/>
          <p:nvPr/>
        </p:nvGrpSpPr>
        <p:grpSpPr>
          <a:xfrm>
            <a:off x="15379200" y="3945960"/>
            <a:ext cx="2087640" cy="2086560"/>
            <a:chOff x="15379200" y="3945960"/>
            <a:chExt cx="2087640" cy="2086560"/>
          </a:xfrm>
        </p:grpSpPr>
        <p:sp>
          <p:nvSpPr>
            <p:cNvPr id="244" name="Freeform 24"/>
            <p:cNvSpPr/>
            <p:nvPr/>
          </p:nvSpPr>
          <p:spPr>
            <a:xfrm>
              <a:off x="15379200" y="3945960"/>
              <a:ext cx="2087640" cy="2086560"/>
            </a:xfrm>
            <a:custGeom>
              <a:avLst/>
              <a:gdLst/>
              <a:ah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0">
              <a:gsLst>
                <a:gs pos="0">
                  <a:srgbClr val="000000"/>
                </a:gs>
                <a:gs pos="100000">
                  <a:srgbClr val="555555"/>
                </a:gs>
              </a:gsLst>
              <a:lin ang="0"/>
            </a:gradFill>
            <a:ln w="0">
              <a:noFill/>
            </a:ln>
          </p:spPr>
          <p:style>
            <a:lnRef idx="0"/>
            <a:fillRef idx="0"/>
            <a:effectRef idx="0"/>
            <a:fontRef idx="minor"/>
          </p:style>
        </p:sp>
      </p:grpSp>
      <p:sp>
        <p:nvSpPr>
          <p:cNvPr id="245" name="Freeform 25"/>
          <p:cNvSpPr/>
          <p:nvPr/>
        </p:nvSpPr>
        <p:spPr>
          <a:xfrm>
            <a:off x="2860200" y="4405680"/>
            <a:ext cx="976680" cy="1121400"/>
          </a:xfrm>
          <a:custGeom>
            <a:avLst/>
            <a:gdLst/>
            <a:ahLst/>
            <a:rect l="l" t="t" r="r" b="b"/>
            <a:pathLst>
              <a:path w="977057" h="1121882">
                <a:moveTo>
                  <a:pt x="0" y="0"/>
                </a:moveTo>
                <a:lnTo>
                  <a:pt x="977057" y="0"/>
                </a:lnTo>
                <a:lnTo>
                  <a:pt x="977057" y="1121882"/>
                </a:lnTo>
                <a:lnTo>
                  <a:pt x="0" y="1121882"/>
                </a:lnTo>
                <a:lnTo>
                  <a:pt x="0" y="0"/>
                </a:lnTo>
                <a:close/>
              </a:path>
            </a:pathLst>
          </a:custGeom>
          <a:blipFill rotWithShape="0">
            <a:blip r:embed="rId2"/>
            <a:srcRect/>
            <a:stretch/>
          </a:blipFill>
          <a:ln w="0">
            <a:noFill/>
          </a:ln>
        </p:spPr>
        <p:style>
          <a:lnRef idx="0"/>
          <a:fillRef idx="0"/>
          <a:effectRef idx="0"/>
          <a:fontRef idx="minor"/>
        </p:style>
      </p:sp>
      <p:sp>
        <p:nvSpPr>
          <p:cNvPr id="246" name="Freeform 26"/>
          <p:cNvSpPr/>
          <p:nvPr/>
        </p:nvSpPr>
        <p:spPr>
          <a:xfrm>
            <a:off x="5358240" y="4544640"/>
            <a:ext cx="928440" cy="896400"/>
          </a:xfrm>
          <a:custGeom>
            <a:avLst/>
            <a:gdLst/>
            <a:ahLst/>
            <a:rect l="l" t="t" r="r" b="b"/>
            <a:pathLst>
              <a:path w="928806" h="896720">
                <a:moveTo>
                  <a:pt x="0" y="0"/>
                </a:moveTo>
                <a:lnTo>
                  <a:pt x="928805" y="0"/>
                </a:lnTo>
                <a:lnTo>
                  <a:pt x="928805" y="896720"/>
                </a:lnTo>
                <a:lnTo>
                  <a:pt x="0" y="896720"/>
                </a:lnTo>
                <a:lnTo>
                  <a:pt x="0" y="0"/>
                </a:lnTo>
                <a:close/>
              </a:path>
            </a:pathLst>
          </a:custGeom>
          <a:blipFill rotWithShape="0">
            <a:blip r:embed="rId3"/>
            <a:srcRect/>
            <a:stretch/>
          </a:blipFill>
          <a:ln w="0">
            <a:noFill/>
          </a:ln>
        </p:spPr>
        <p:style>
          <a:lnRef idx="0"/>
          <a:fillRef idx="0"/>
          <a:effectRef idx="0"/>
          <a:fontRef idx="minor"/>
        </p:style>
      </p:sp>
      <p:sp>
        <p:nvSpPr>
          <p:cNvPr id="247" name="Freeform 27"/>
          <p:cNvSpPr/>
          <p:nvPr/>
        </p:nvSpPr>
        <p:spPr>
          <a:xfrm>
            <a:off x="13451760" y="4567320"/>
            <a:ext cx="995040" cy="955080"/>
          </a:xfrm>
          <a:custGeom>
            <a:avLst/>
            <a:gdLst/>
            <a:ahLst/>
            <a:rect l="l" t="t" r="r" b="b"/>
            <a:pathLst>
              <a:path w="995393" h="955577">
                <a:moveTo>
                  <a:pt x="0" y="0"/>
                </a:moveTo>
                <a:lnTo>
                  <a:pt x="995394" y="0"/>
                </a:lnTo>
                <a:lnTo>
                  <a:pt x="995394" y="955577"/>
                </a:lnTo>
                <a:lnTo>
                  <a:pt x="0" y="955577"/>
                </a:lnTo>
                <a:lnTo>
                  <a:pt x="0" y="0"/>
                </a:lnTo>
                <a:close/>
              </a:path>
            </a:pathLst>
          </a:custGeom>
          <a:blipFill rotWithShape="0">
            <a:blip r:embed="rId4"/>
            <a:srcRect/>
            <a:stretch/>
          </a:blipFill>
          <a:ln w="0">
            <a:noFill/>
          </a:ln>
        </p:spPr>
        <p:style>
          <a:lnRef idx="0"/>
          <a:fillRef idx="0"/>
          <a:effectRef idx="0"/>
          <a:fontRef idx="minor"/>
        </p:style>
      </p:sp>
      <p:sp>
        <p:nvSpPr>
          <p:cNvPr id="248" name="Freeform 28"/>
          <p:cNvSpPr/>
          <p:nvPr/>
        </p:nvSpPr>
        <p:spPr>
          <a:xfrm>
            <a:off x="10654560" y="4544640"/>
            <a:ext cx="1114560" cy="952560"/>
          </a:xfrm>
          <a:custGeom>
            <a:avLst/>
            <a:gdLst/>
            <a:ahLst/>
            <a:rect l="l" t="t" r="r" b="b"/>
            <a:pathLst>
              <a:path w="1114987" h="952807">
                <a:moveTo>
                  <a:pt x="0" y="0"/>
                </a:moveTo>
                <a:lnTo>
                  <a:pt x="1114987" y="0"/>
                </a:lnTo>
                <a:lnTo>
                  <a:pt x="1114987" y="952808"/>
                </a:lnTo>
                <a:lnTo>
                  <a:pt x="0" y="952808"/>
                </a:lnTo>
                <a:lnTo>
                  <a:pt x="0" y="0"/>
                </a:lnTo>
                <a:close/>
              </a:path>
            </a:pathLst>
          </a:custGeom>
          <a:blipFill rotWithShape="0">
            <a:blip r:embed="rId5"/>
            <a:srcRect/>
            <a:stretch/>
          </a:blipFill>
          <a:ln w="0">
            <a:noFill/>
          </a:ln>
        </p:spPr>
        <p:style>
          <a:lnRef idx="0"/>
          <a:fillRef idx="0"/>
          <a:effectRef idx="0"/>
          <a:fontRef idx="minor"/>
        </p:style>
      </p:sp>
      <p:sp>
        <p:nvSpPr>
          <p:cNvPr id="249" name="Freeform 29"/>
          <p:cNvSpPr/>
          <p:nvPr/>
        </p:nvSpPr>
        <p:spPr>
          <a:xfrm>
            <a:off x="8209080" y="4544640"/>
            <a:ext cx="831240" cy="952560"/>
          </a:xfrm>
          <a:custGeom>
            <a:avLst/>
            <a:gdLst/>
            <a:ahLst/>
            <a:rect l="l" t="t" r="r" b="b"/>
            <a:pathLst>
              <a:path w="831541" h="952807">
                <a:moveTo>
                  <a:pt x="0" y="0"/>
                </a:moveTo>
                <a:lnTo>
                  <a:pt x="831541" y="0"/>
                </a:lnTo>
                <a:lnTo>
                  <a:pt x="831541" y="952808"/>
                </a:lnTo>
                <a:lnTo>
                  <a:pt x="0" y="952808"/>
                </a:lnTo>
                <a:lnTo>
                  <a:pt x="0" y="0"/>
                </a:lnTo>
                <a:close/>
              </a:path>
            </a:pathLst>
          </a:custGeom>
          <a:blipFill rotWithShape="0">
            <a:blip r:embed="rId6"/>
            <a:srcRect/>
            <a:stretch/>
          </a:blipFill>
          <a:ln w="0">
            <a:noFill/>
          </a:ln>
        </p:spPr>
        <p:style>
          <a:lnRef idx="0"/>
          <a:fillRef idx="0"/>
          <a:effectRef idx="0"/>
          <a:fontRef idx="minor"/>
        </p:style>
      </p:sp>
      <p:sp>
        <p:nvSpPr>
          <p:cNvPr id="250" name="Freeform 30"/>
          <p:cNvSpPr/>
          <p:nvPr/>
        </p:nvSpPr>
        <p:spPr>
          <a:xfrm>
            <a:off x="15954840" y="4501440"/>
            <a:ext cx="926640" cy="1084320"/>
          </a:xfrm>
          <a:custGeom>
            <a:avLst/>
            <a:gdLst/>
            <a:ahLst/>
            <a:rect l="l" t="t" r="r" b="b"/>
            <a:pathLst>
              <a:path w="926844" h="1084604">
                <a:moveTo>
                  <a:pt x="0" y="0"/>
                </a:moveTo>
                <a:lnTo>
                  <a:pt x="926844" y="0"/>
                </a:lnTo>
                <a:lnTo>
                  <a:pt x="926844" y="1084604"/>
                </a:lnTo>
                <a:lnTo>
                  <a:pt x="0" y="1084604"/>
                </a:lnTo>
                <a:lnTo>
                  <a:pt x="0" y="0"/>
                </a:lnTo>
                <a:close/>
              </a:path>
            </a:pathLst>
          </a:custGeom>
          <a:blipFill rotWithShape="0">
            <a:blip r:embed="rId7"/>
            <a:srcRect/>
            <a:stretch/>
          </a:blipFill>
          <a:ln w="0">
            <a:noFill/>
          </a:ln>
        </p:spPr>
        <p:style>
          <a:lnRef idx="0"/>
          <a:fillRef idx="0"/>
          <a:effectRef idx="0"/>
          <a:fontRef idx="minor"/>
        </p:style>
      </p:sp>
      <p:sp>
        <p:nvSpPr>
          <p:cNvPr id="251" name="TextBox 33"/>
          <p:cNvSpPr/>
          <p:nvPr/>
        </p:nvSpPr>
        <p:spPr>
          <a:xfrm>
            <a:off x="4041360" y="1329120"/>
            <a:ext cx="3925800" cy="1915560"/>
          </a:xfrm>
          <a:prstGeom prst="rect">
            <a:avLst/>
          </a:prstGeom>
          <a:noFill/>
          <a:ln w="0">
            <a:noFill/>
          </a:ln>
        </p:spPr>
        <p:style>
          <a:lnRef idx="0"/>
          <a:fillRef idx="0"/>
          <a:effectRef idx="0"/>
          <a:fontRef idx="minor"/>
        </p:style>
        <p:txBody>
          <a:bodyPr lIns="0" rIns="0" tIns="0" bIns="0" anchor="t">
            <a:spAutoFit/>
          </a:bodyPr>
          <a:p>
            <a:pPr algn="ctr">
              <a:lnSpc>
                <a:spcPts val="1885"/>
              </a:lnSpc>
              <a:buNone/>
            </a:pPr>
            <a:r>
              <a:rPr b="0" lang="en-US" sz="1370" spc="131" strike="noStrike">
                <a:solidFill>
                  <a:srgbClr val="040506"/>
                </a:solidFill>
                <a:latin typeface="Montserrat Light"/>
              </a:rPr>
              <a:t>Linear regression assumes a linear relationship between the input features (X1 to X8) and the output responses (y1 and y2). This aligns with the idea that changes in the building characteristics will result in a proportional change in the heating and cooling loads.</a:t>
            </a:r>
            <a:endParaRPr b="0" lang="en-IN" sz="1370" spc="-1" strike="noStrike">
              <a:latin typeface="Arial"/>
            </a:endParaRPr>
          </a:p>
        </p:txBody>
      </p:sp>
      <p:sp>
        <p:nvSpPr>
          <p:cNvPr id="252" name="TextBox 34"/>
          <p:cNvSpPr/>
          <p:nvPr/>
        </p:nvSpPr>
        <p:spPr>
          <a:xfrm>
            <a:off x="4266000" y="713520"/>
            <a:ext cx="3339000" cy="455760"/>
          </a:xfrm>
          <a:prstGeom prst="rect">
            <a:avLst/>
          </a:prstGeom>
          <a:noFill/>
          <a:ln w="0">
            <a:noFill/>
          </a:ln>
        </p:spPr>
        <p:style>
          <a:lnRef idx="0"/>
          <a:fillRef idx="0"/>
          <a:effectRef idx="0"/>
          <a:fontRef idx="minor"/>
        </p:style>
        <p:txBody>
          <a:bodyPr lIns="0" rIns="0" tIns="0" bIns="0" anchor="t">
            <a:spAutoFit/>
          </a:bodyPr>
          <a:p>
            <a:pPr algn="ctr">
              <a:lnSpc>
                <a:spcPts val="3591"/>
              </a:lnSpc>
              <a:buNone/>
            </a:pPr>
            <a:r>
              <a:rPr b="0" lang="en-US" sz="2600" spc="35" strike="noStrike">
                <a:solidFill>
                  <a:srgbClr val="040506"/>
                </a:solidFill>
                <a:latin typeface="Montserrat Classic"/>
              </a:rPr>
              <a:t>Linear Regression</a:t>
            </a:r>
            <a:endParaRPr b="0" lang="en-IN" sz="2600" spc="-1" strike="noStrike">
              <a:latin typeface="Arial"/>
            </a:endParaRPr>
          </a:p>
        </p:txBody>
      </p:sp>
      <p:sp>
        <p:nvSpPr>
          <p:cNvPr id="253" name="TextBox 35"/>
          <p:cNvSpPr/>
          <p:nvPr/>
        </p:nvSpPr>
        <p:spPr>
          <a:xfrm>
            <a:off x="6616800" y="7161840"/>
            <a:ext cx="5612040" cy="2154960"/>
          </a:xfrm>
          <a:prstGeom prst="rect">
            <a:avLst/>
          </a:prstGeom>
          <a:noFill/>
          <a:ln w="0">
            <a:noFill/>
          </a:ln>
        </p:spPr>
        <p:style>
          <a:lnRef idx="0"/>
          <a:fillRef idx="0"/>
          <a:effectRef idx="0"/>
          <a:fontRef idx="minor"/>
        </p:style>
        <p:txBody>
          <a:bodyPr lIns="0" rIns="0" tIns="0" bIns="0" anchor="t">
            <a:spAutoFit/>
          </a:bodyPr>
          <a:p>
            <a:pPr algn="ctr">
              <a:lnSpc>
                <a:spcPts val="1885"/>
              </a:lnSpc>
              <a:buNone/>
            </a:pPr>
            <a:r>
              <a:rPr b="0" lang="en-US" sz="1370" spc="131" strike="noStrike">
                <a:solidFill>
                  <a:srgbClr val="040506"/>
                </a:solidFill>
                <a:latin typeface="Montserrat Light"/>
              </a:rPr>
              <a:t>Decision Tree Regression excels in capturing non-linear relationships between features and target variables. It forms a tree-like structure where each node represents a decision based on a feature, allowing for complex mappings and The algorithm automatically selects the most relevant features for predicting the target variables, aiding in the identification of critical building attributes influencing heating and cooling loads.</a:t>
            </a:r>
            <a:endParaRPr b="0" lang="en-IN" sz="1370" spc="-1" strike="noStrike">
              <a:latin typeface="Arial"/>
            </a:endParaRPr>
          </a:p>
        </p:txBody>
      </p:sp>
      <p:sp>
        <p:nvSpPr>
          <p:cNvPr id="254" name="TextBox 36"/>
          <p:cNvSpPr/>
          <p:nvPr/>
        </p:nvSpPr>
        <p:spPr>
          <a:xfrm>
            <a:off x="6781320" y="6594480"/>
            <a:ext cx="5282280" cy="455760"/>
          </a:xfrm>
          <a:prstGeom prst="rect">
            <a:avLst/>
          </a:prstGeom>
          <a:noFill/>
          <a:ln w="0">
            <a:noFill/>
          </a:ln>
        </p:spPr>
        <p:style>
          <a:lnRef idx="0"/>
          <a:fillRef idx="0"/>
          <a:effectRef idx="0"/>
          <a:fontRef idx="minor"/>
        </p:style>
        <p:txBody>
          <a:bodyPr lIns="0" rIns="0" tIns="0" bIns="0" anchor="t">
            <a:spAutoFit/>
          </a:bodyPr>
          <a:p>
            <a:pPr algn="ctr">
              <a:lnSpc>
                <a:spcPts val="3591"/>
              </a:lnSpc>
              <a:buNone/>
            </a:pPr>
            <a:r>
              <a:rPr b="0" lang="en-US" sz="2600" spc="35" strike="noStrike">
                <a:solidFill>
                  <a:srgbClr val="040506"/>
                </a:solidFill>
                <a:latin typeface="Montserrat Classic"/>
              </a:rPr>
              <a:t>Decision Tree Regressor</a:t>
            </a:r>
            <a:endParaRPr b="0" lang="en-IN" sz="2600" spc="-1" strike="noStrike">
              <a:latin typeface="Arial"/>
            </a:endParaRPr>
          </a:p>
        </p:txBody>
      </p:sp>
      <p:sp>
        <p:nvSpPr>
          <p:cNvPr id="255" name="TextBox 41"/>
          <p:cNvSpPr/>
          <p:nvPr/>
        </p:nvSpPr>
        <p:spPr>
          <a:xfrm>
            <a:off x="10605240" y="1199160"/>
            <a:ext cx="6688080" cy="2154960"/>
          </a:xfrm>
          <a:prstGeom prst="rect">
            <a:avLst/>
          </a:prstGeom>
          <a:noFill/>
          <a:ln w="0">
            <a:noFill/>
          </a:ln>
        </p:spPr>
        <p:style>
          <a:lnRef idx="0"/>
          <a:fillRef idx="0"/>
          <a:effectRef idx="0"/>
          <a:fontRef idx="minor"/>
        </p:style>
        <p:txBody>
          <a:bodyPr lIns="0" rIns="0" tIns="0" bIns="0" anchor="t">
            <a:spAutoFit/>
          </a:bodyPr>
          <a:p>
            <a:pPr algn="ctr">
              <a:lnSpc>
                <a:spcPts val="1885"/>
              </a:lnSpc>
              <a:buNone/>
            </a:pPr>
            <a:r>
              <a:rPr b="0" lang="en-US" sz="1370" spc="131" strike="noStrike">
                <a:solidFill>
                  <a:srgbClr val="040506"/>
                </a:solidFill>
                <a:latin typeface="Montserrat Light"/>
              </a:rPr>
              <a:t>Unlike linear regression, KNN is a non-parametric algorithm. It does not assume a specific functional form for the relationship between the features and the target variables. This flexibility makes it suitable for capturing complex patterns in the data. KNN makes predictions by considering the k-nearest data points in the feature space. For each prediction, it identifies the k-nearest neighbors based on the similarity of feature values. This allows the model to provide localized predictions that consider the characteristics of nearby data points.</a:t>
            </a:r>
            <a:endParaRPr b="0" lang="en-IN" sz="1370" spc="-1" strike="noStrike">
              <a:latin typeface="Arial"/>
            </a:endParaRPr>
          </a:p>
        </p:txBody>
      </p:sp>
      <p:sp>
        <p:nvSpPr>
          <p:cNvPr id="256" name="TextBox 42"/>
          <p:cNvSpPr/>
          <p:nvPr/>
        </p:nvSpPr>
        <p:spPr>
          <a:xfrm>
            <a:off x="11061720" y="711360"/>
            <a:ext cx="5120640" cy="455760"/>
          </a:xfrm>
          <a:prstGeom prst="rect">
            <a:avLst/>
          </a:prstGeom>
          <a:noFill/>
          <a:ln w="0">
            <a:noFill/>
          </a:ln>
        </p:spPr>
        <p:style>
          <a:lnRef idx="0"/>
          <a:fillRef idx="0"/>
          <a:effectRef idx="0"/>
          <a:fontRef idx="minor"/>
        </p:style>
        <p:txBody>
          <a:bodyPr lIns="0" rIns="0" tIns="0" bIns="0" anchor="t">
            <a:spAutoFit/>
          </a:bodyPr>
          <a:p>
            <a:pPr algn="ctr">
              <a:lnSpc>
                <a:spcPts val="3591"/>
              </a:lnSpc>
              <a:buNone/>
            </a:pPr>
            <a:r>
              <a:rPr b="0" lang="en-US" sz="2600" spc="35" strike="noStrike">
                <a:solidFill>
                  <a:srgbClr val="040506"/>
                </a:solidFill>
                <a:latin typeface="Montserrat Classic"/>
              </a:rPr>
              <a:t>K- Neighborhood Regression</a:t>
            </a:r>
            <a:endParaRPr b="0" lang="en-IN" sz="2600" spc="-1" strike="noStrike">
              <a:latin typeface="Arial"/>
            </a:endParaRPr>
          </a:p>
        </p:txBody>
      </p:sp>
      <p:sp>
        <p:nvSpPr>
          <p:cNvPr id="257" name="TextBox 30"/>
          <p:cNvSpPr/>
          <p:nvPr/>
        </p:nvSpPr>
        <p:spPr>
          <a:xfrm rot="16200000">
            <a:off x="-3281040" y="4831200"/>
            <a:ext cx="8632440" cy="831240"/>
          </a:xfrm>
          <a:prstGeom prst="rect">
            <a:avLst/>
          </a:prstGeom>
          <a:solidFill>
            <a:schemeClr val="tx1"/>
          </a:solidFill>
          <a:ln w="0">
            <a:noFill/>
          </a:ln>
        </p:spPr>
        <p:style>
          <a:lnRef idx="0"/>
          <a:fillRef idx="0"/>
          <a:effectRef idx="0"/>
          <a:fontRef idx="minor"/>
        </p:style>
        <p:txBody>
          <a:bodyPr lIns="0" rIns="0" tIns="0" bIns="0" anchor="t">
            <a:spAutoFit/>
          </a:bodyPr>
          <a:p>
            <a:pPr algn="ctr">
              <a:lnSpc>
                <a:spcPts val="6548"/>
              </a:lnSpc>
              <a:buNone/>
              <a:tabLst>
                <a:tab algn="l" pos="0"/>
              </a:tabLst>
            </a:pPr>
            <a:r>
              <a:rPr b="0" lang="en-US" sz="4750" spc="35" strike="noStrike">
                <a:solidFill>
                  <a:srgbClr val="ffffff"/>
                </a:solidFill>
                <a:latin typeface="Archivo Black"/>
              </a:rPr>
              <a:t>MODELLING</a:t>
            </a:r>
            <a:endParaRPr b="0" lang="en-IN" sz="4750" spc="-1" strike="noStrike">
              <a:latin typeface="Arial"/>
            </a:endParaRPr>
          </a:p>
        </p:txBody>
      </p:sp>
    </p:spTree>
  </p:cSld>
  <p:transition spd="slow">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Freeform 2"/>
          <p:cNvSpPr/>
          <p:nvPr/>
        </p:nvSpPr>
        <p:spPr>
          <a:xfrm>
            <a:off x="360" y="360"/>
            <a:ext cx="18287640" cy="10286640"/>
          </a:xfrm>
          <a:custGeom>
            <a:avLst/>
            <a:gdLst/>
            <a:ahLst/>
            <a:rect l="l" t="t" r="r" b="b"/>
            <a:pathLst>
              <a:path w="18288000" h="10287000">
                <a:moveTo>
                  <a:pt x="0" y="0"/>
                </a:moveTo>
                <a:lnTo>
                  <a:pt x="18288000" y="0"/>
                </a:lnTo>
                <a:lnTo>
                  <a:pt x="18288000" y="10287000"/>
                </a:lnTo>
                <a:lnTo>
                  <a:pt x="0" y="10287000"/>
                </a:lnTo>
                <a:lnTo>
                  <a:pt x="0" y="0"/>
                </a:lnTo>
                <a:close/>
              </a:path>
            </a:pathLst>
          </a:custGeom>
          <a:blipFill rotWithShape="0">
            <a:blip r:embed="rId1"/>
            <a:srcRect/>
            <a:stretch/>
          </a:blipFill>
          <a:ln w="0">
            <a:noFill/>
          </a:ln>
        </p:spPr>
        <p:style>
          <a:lnRef idx="0"/>
          <a:fillRef idx="0"/>
          <a:effectRef idx="0"/>
          <a:fontRef idx="minor"/>
        </p:style>
      </p:sp>
      <p:grpSp>
        <p:nvGrpSpPr>
          <p:cNvPr id="259" name="Group 3"/>
          <p:cNvGrpSpPr/>
          <p:nvPr/>
        </p:nvGrpSpPr>
        <p:grpSpPr>
          <a:xfrm>
            <a:off x="1080000" y="900000"/>
            <a:ext cx="16300800" cy="9231480"/>
            <a:chOff x="1080000" y="900000"/>
            <a:chExt cx="16300800" cy="9231480"/>
          </a:xfrm>
        </p:grpSpPr>
        <p:sp>
          <p:nvSpPr>
            <p:cNvPr id="260" name="Freeform 4"/>
            <p:cNvSpPr/>
            <p:nvPr/>
          </p:nvSpPr>
          <p:spPr>
            <a:xfrm>
              <a:off x="1080000" y="900000"/>
              <a:ext cx="15591240" cy="8229240"/>
            </a:xfrm>
            <a:custGeom>
              <a:avLst/>
              <a:gdLst/>
              <a:ah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7000"/>
              </a:srgbClr>
            </a:solidFill>
            <a:ln w="0">
              <a:noFill/>
            </a:ln>
          </p:spPr>
          <p:style>
            <a:lnRef idx="0"/>
            <a:fillRef idx="0"/>
            <a:effectRef idx="0"/>
            <a:fontRef idx="minor"/>
          </p:style>
        </p:sp>
        <p:sp>
          <p:nvSpPr>
            <p:cNvPr id="261" name="TextBox 5"/>
            <p:cNvSpPr/>
            <p:nvPr/>
          </p:nvSpPr>
          <p:spPr>
            <a:xfrm>
              <a:off x="1789560" y="1829880"/>
              <a:ext cx="15591240" cy="8301600"/>
            </a:xfrm>
            <a:prstGeom prst="rect">
              <a:avLst/>
            </a:prstGeom>
            <a:noFill/>
            <a:ln w="0">
              <a:noFill/>
            </a:ln>
          </p:spPr>
          <p:style>
            <a:lnRef idx="0"/>
            <a:fillRef idx="0"/>
            <a:effectRef idx="0"/>
            <a:fontRef idx="minor"/>
          </p:style>
        </p:sp>
        <p:sp>
          <p:nvSpPr>
            <p:cNvPr id="262" name=""/>
            <p:cNvSpPr txBox="1"/>
            <p:nvPr/>
          </p:nvSpPr>
          <p:spPr>
            <a:xfrm>
              <a:off x="2340000" y="3060000"/>
              <a:ext cx="360" cy="180000"/>
            </a:xfrm>
            <a:prstGeom prst="rect">
              <a:avLst/>
            </a:prstGeom>
            <a:noFill/>
            <a:ln w="0">
              <a:noFill/>
            </a:ln>
          </p:spPr>
        </p:sp>
        <p:pic>
          <p:nvPicPr>
            <p:cNvPr id="263" name="" descr=""/>
            <p:cNvPicPr/>
            <p:nvPr/>
          </p:nvPicPr>
          <p:blipFill>
            <a:blip r:embed="rId2"/>
            <a:stretch/>
          </p:blipFill>
          <p:spPr>
            <a:xfrm>
              <a:off x="1888200" y="3060000"/>
              <a:ext cx="5851800" cy="4388760"/>
            </a:xfrm>
            <a:prstGeom prst="rect">
              <a:avLst/>
            </a:prstGeom>
            <a:ln w="0">
              <a:noFill/>
            </a:ln>
          </p:spPr>
        </p:pic>
        <p:pic>
          <p:nvPicPr>
            <p:cNvPr id="264" name="" descr=""/>
            <p:cNvPicPr/>
            <p:nvPr/>
          </p:nvPicPr>
          <p:blipFill>
            <a:blip r:embed="rId3"/>
            <a:stretch/>
          </p:blipFill>
          <p:spPr>
            <a:xfrm>
              <a:off x="8524080" y="2966400"/>
              <a:ext cx="5851800" cy="4388760"/>
            </a:xfrm>
            <a:prstGeom prst="rect">
              <a:avLst/>
            </a:prstGeom>
            <a:ln w="0">
              <a:noFill/>
            </a:ln>
          </p:spPr>
        </p:pic>
      </p:grpSp>
      <p:sp>
        <p:nvSpPr>
          <p:cNvPr id="265" name="TextBox 30"/>
          <p:cNvSpPr/>
          <p:nvPr/>
        </p:nvSpPr>
        <p:spPr>
          <a:xfrm>
            <a:off x="3691080" y="1702440"/>
            <a:ext cx="10905840" cy="831240"/>
          </a:xfrm>
          <a:prstGeom prst="rect">
            <a:avLst/>
          </a:prstGeom>
          <a:noFill/>
          <a:ln w="0">
            <a:noFill/>
          </a:ln>
        </p:spPr>
        <p:style>
          <a:lnRef idx="0"/>
          <a:fillRef idx="0"/>
          <a:effectRef idx="0"/>
          <a:fontRef idx="minor"/>
        </p:style>
        <p:txBody>
          <a:bodyPr lIns="0" rIns="0" tIns="0" bIns="0" anchor="t">
            <a:spAutoFit/>
          </a:bodyPr>
          <a:p>
            <a:pPr algn="ctr">
              <a:lnSpc>
                <a:spcPts val="6548"/>
              </a:lnSpc>
              <a:buNone/>
              <a:tabLst>
                <a:tab algn="l" pos="0"/>
              </a:tabLst>
            </a:pPr>
            <a:r>
              <a:rPr b="0" lang="en-US" sz="4750" spc="35" strike="noStrike">
                <a:solidFill>
                  <a:srgbClr val="010101"/>
                </a:solidFill>
                <a:latin typeface="Archivo Black"/>
              </a:rPr>
              <a:t>ACCURACY EVALUATION</a:t>
            </a:r>
            <a:endParaRPr b="0" lang="en-IN" sz="4750" spc="-1" strike="noStrike">
              <a:latin typeface="Arial"/>
            </a:endParaRPr>
          </a:p>
        </p:txBody>
      </p:sp>
    </p:spTree>
  </p:cSld>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1386</TotalTime>
  <Application>LibreOffice/7.3.7.2$Linux_X86_64 LibreOffice_project/30$Build-2</Application>
  <AppVersion>15.0000</AppVersion>
  <Words>796</Words>
  <Paragraphs>105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Anirban Dey</dc:creator>
  <dc:description/>
  <dc:identifier>DAFzRuFrARc</dc:identifier>
  <dc:language>en-IN</dc:language>
  <cp:lastModifiedBy/>
  <cp:lastPrinted>2023-11-05T06:57:14Z</cp:lastPrinted>
  <dcterms:modified xsi:type="dcterms:W3CDTF">2023-11-28T23:42:56Z</dcterms:modified>
  <cp:revision>102</cp:revision>
  <dc:subject/>
  <dc:title>Grey Modern Professional Business Project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14</vt:i4>
  </property>
</Properties>
</file>